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24384000" cy="13716000"/>
  <p:notesSz cx="6858000" cy="9144000"/>
  <p:defaultTextStyle>
    <a:lvl1pPr algn="ctr" defTabSz="825500">
      <a:defRPr sz="5000">
        <a:solidFill>
          <a:srgbClr val="FFFFFF"/>
        </a:solidFill>
        <a:latin typeface="+mn-lt"/>
        <a:ea typeface="+mn-ea"/>
        <a:cs typeface="+mn-cs"/>
        <a:sym typeface="Helvetica Light"/>
      </a:defRPr>
    </a:lvl1pPr>
    <a:lvl2pPr indent="228600" algn="ctr" defTabSz="825500">
      <a:defRPr sz="5000">
        <a:solidFill>
          <a:srgbClr val="FFFFFF"/>
        </a:solidFill>
        <a:latin typeface="+mn-lt"/>
        <a:ea typeface="+mn-ea"/>
        <a:cs typeface="+mn-cs"/>
        <a:sym typeface="Helvetica Light"/>
      </a:defRPr>
    </a:lvl2pPr>
    <a:lvl3pPr indent="457200" algn="ctr" defTabSz="825500">
      <a:defRPr sz="5000">
        <a:solidFill>
          <a:srgbClr val="FFFFFF"/>
        </a:solidFill>
        <a:latin typeface="+mn-lt"/>
        <a:ea typeface="+mn-ea"/>
        <a:cs typeface="+mn-cs"/>
        <a:sym typeface="Helvetica Light"/>
      </a:defRPr>
    </a:lvl3pPr>
    <a:lvl4pPr indent="685800" algn="ctr" defTabSz="825500">
      <a:defRPr sz="5000">
        <a:solidFill>
          <a:srgbClr val="FFFFFF"/>
        </a:solidFill>
        <a:latin typeface="+mn-lt"/>
        <a:ea typeface="+mn-ea"/>
        <a:cs typeface="+mn-cs"/>
        <a:sym typeface="Helvetica Light"/>
      </a:defRPr>
    </a:lvl4pPr>
    <a:lvl5pPr indent="914400" algn="ctr" defTabSz="825500">
      <a:defRPr sz="5000">
        <a:solidFill>
          <a:srgbClr val="FFFFFF"/>
        </a:solidFill>
        <a:latin typeface="+mn-lt"/>
        <a:ea typeface="+mn-ea"/>
        <a:cs typeface="+mn-cs"/>
        <a:sym typeface="Helvetica Light"/>
      </a:defRPr>
    </a:lvl5pPr>
    <a:lvl6pPr indent="1143000" algn="ctr" defTabSz="825500">
      <a:defRPr sz="5000">
        <a:solidFill>
          <a:srgbClr val="FFFFFF"/>
        </a:solidFill>
        <a:latin typeface="+mn-lt"/>
        <a:ea typeface="+mn-ea"/>
        <a:cs typeface="+mn-cs"/>
        <a:sym typeface="Helvetica Light"/>
      </a:defRPr>
    </a:lvl6pPr>
    <a:lvl7pPr indent="1371600" algn="ctr" defTabSz="825500">
      <a:defRPr sz="5000">
        <a:solidFill>
          <a:srgbClr val="FFFFFF"/>
        </a:solidFill>
        <a:latin typeface="+mn-lt"/>
        <a:ea typeface="+mn-ea"/>
        <a:cs typeface="+mn-cs"/>
        <a:sym typeface="Helvetica Light"/>
      </a:defRPr>
    </a:lvl7pPr>
    <a:lvl8pPr indent="1600200" algn="ctr" defTabSz="825500">
      <a:defRPr sz="5000">
        <a:solidFill>
          <a:srgbClr val="FFFFFF"/>
        </a:solidFill>
        <a:latin typeface="+mn-lt"/>
        <a:ea typeface="+mn-ea"/>
        <a:cs typeface="+mn-cs"/>
        <a:sym typeface="Helvetica Light"/>
      </a:defRPr>
    </a:lvl8pPr>
    <a:lvl9pPr indent="1828800" algn="ctr" defTabSz="825500">
      <a:defRPr sz="50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sldImg"/>
          </p:nvPr>
        </p:nvSpPr>
        <p:spPr>
          <a:prstGeom prst="rect">
            <a:avLst/>
          </a:prstGeom>
        </p:spPr>
        <p:txBody>
          <a:bodyPr/>
          <a:lstStyle/>
          <a:p>
            <a:pPr lvl="0"/>
          </a:p>
        </p:txBody>
      </p:sp>
      <p:sp>
        <p:nvSpPr>
          <p:cNvPr id="36" name="Shape 36"/>
          <p:cNvSpPr/>
          <p:nvPr>
            <p:ph type="body" sz="quarter" idx="1"/>
          </p:nvPr>
        </p:nvSpPr>
        <p:spPr>
          <a:prstGeom prst="rect">
            <a:avLst/>
          </a:prstGeom>
        </p:spPr>
        <p:txBody>
          <a:bodyPr/>
          <a:lstStyle/>
          <a:p>
            <a:pPr lvl="0">
              <a:defRPr sz="1800"/>
            </a:pPr>
            <a:r>
              <a:rPr sz="2200"/>
              <a:t>SMAP arrives at launch site</a:t>
            </a:r>
            <a:endParaRPr sz="2200"/>
          </a:p>
          <a:p>
            <a:pPr lvl="0">
              <a:defRPr sz="1800"/>
            </a:pPr>
            <a:endParaRPr sz="2200"/>
          </a:p>
          <a:p>
            <a:pPr lvl="0">
              <a:defRPr sz="1800"/>
            </a:pPr>
            <a:r>
              <a:rPr sz="2200"/>
              <a:t>The transportation canister containing NASA's Soil Moisture Active Passive (SMAP) spacecraft is offloaded from the truck that delivered it from NASA's Jet Propulsion Laboratory in Pasadena, California, to the Astrotech payload processing facility on Vandenberg Air Force Base in California.</a:t>
            </a:r>
            <a:endParaRPr sz="2200"/>
          </a:p>
          <a:p>
            <a:pPr lvl="0">
              <a:defRPr sz="1800"/>
            </a:pPr>
            <a:endParaRPr sz="2200"/>
          </a:p>
          <a:p>
            <a:pPr lvl="0">
              <a:defRPr sz="1800"/>
            </a:pPr>
            <a:endParaRPr sz="2200"/>
          </a:p>
          <a:p>
            <a:pPr lvl="0">
              <a:defRPr sz="1800"/>
            </a:pPr>
            <a:r>
              <a:rPr sz="2200"/>
              <a:t>For more information:</a:t>
            </a:r>
            <a:endParaRPr sz="2200"/>
          </a:p>
          <a:p>
            <a:pPr lvl="0">
              <a:defRPr sz="1800"/>
            </a:pPr>
            <a:r>
              <a:rPr sz="2200"/>
              <a:t>      http://smap.jpl.nasa.gov</a:t>
            </a:r>
            <a:endParaRPr sz="2200"/>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778000" y="2298700"/>
            <a:ext cx="20828000" cy="4648200"/>
          </a:xfrm>
          <a:prstGeom prst="rect">
            <a:avLst/>
          </a:prstGeom>
        </p:spPr>
        <p:txBody>
          <a:bodyPr anchor="b"/>
          <a:lstStyle/>
          <a:p>
            <a:pPr lvl="0">
              <a:defRPr sz="1800">
                <a:solidFill>
                  <a:srgbClr val="000000"/>
                </a:solidFill>
              </a:defRPr>
            </a:pPr>
            <a:r>
              <a:rPr sz="11200">
                <a:solidFill>
                  <a:srgbClr val="FFFFFF"/>
                </a:solidFill>
              </a:rPr>
              <a:t>Title Text</a:t>
            </a:r>
          </a:p>
        </p:txBody>
      </p:sp>
      <p:sp>
        <p:nvSpPr>
          <p:cNvPr id="6" name="Shape 6"/>
          <p:cNvSpPr/>
          <p:nvPr>
            <p:ph type="body"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635000" y="9448800"/>
            <a:ext cx="23114000" cy="2006600"/>
          </a:xfrm>
          <a:prstGeom prst="rect">
            <a:avLst/>
          </a:prstGeom>
        </p:spPr>
        <p:txBody>
          <a:bodyPr/>
          <a:lstStyle/>
          <a:p>
            <a:pPr lvl="0">
              <a:defRPr sz="1800">
                <a:solidFill>
                  <a:srgbClr val="000000"/>
                </a:solidFill>
              </a:defRPr>
            </a:pPr>
            <a:r>
              <a:rPr sz="11200">
                <a:solidFill>
                  <a:srgbClr val="FFFFFF"/>
                </a:solidFill>
              </a:rPr>
              <a:t>Title Text</a:t>
            </a:r>
          </a:p>
        </p:txBody>
      </p:sp>
      <p:sp>
        <p:nvSpPr>
          <p:cNvPr id="9" name="Shape 9"/>
          <p:cNvSpPr/>
          <p:nvPr>
            <p:ph type="body"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778000" y="4533900"/>
            <a:ext cx="20828000" cy="4648200"/>
          </a:xfrm>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1651000" y="952500"/>
            <a:ext cx="10223500" cy="5549900"/>
          </a:xfrm>
          <a:prstGeom prst="rect">
            <a:avLst/>
          </a:prstGeom>
        </p:spPr>
        <p:txBody>
          <a:bodyPr anchor="b"/>
          <a:lstStyle>
            <a:lvl1pPr>
              <a:defRPr sz="8400"/>
            </a:lvl1pPr>
          </a:lstStyle>
          <a:p>
            <a:pPr lvl="0">
              <a:defRPr sz="1800">
                <a:solidFill>
                  <a:srgbClr val="000000"/>
                </a:solidFill>
              </a:defRPr>
            </a:pPr>
            <a:r>
              <a:rPr sz="8400">
                <a:solidFill>
                  <a:srgbClr val="FFFFFF"/>
                </a:solidFill>
              </a:rPr>
              <a:t>Title Text</a:t>
            </a:r>
          </a:p>
        </p:txBody>
      </p:sp>
      <p:sp>
        <p:nvSpPr>
          <p:cNvPr id="14" name="Shape 14"/>
          <p:cNvSpPr/>
          <p:nvPr>
            <p:ph type="body"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22" name="Shape 22"/>
          <p:cNvSpPr/>
          <p:nvPr>
            <p:ph type="body"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lvl="0">
              <a:defRPr sz="1800">
                <a:solidFill>
                  <a:srgbClr val="000000"/>
                </a:solidFill>
              </a:defRPr>
            </a:pPr>
            <a:r>
              <a:rPr sz="4500">
                <a:solidFill>
                  <a:srgbClr val="FFFFFF"/>
                </a:solidFill>
              </a:rPr>
              <a:t>Body Level One</a:t>
            </a:r>
            <a:endParaRPr sz="4500">
              <a:solidFill>
                <a:srgbClr val="FFFFFF"/>
              </a:solidFill>
            </a:endParaRPr>
          </a:p>
          <a:p>
            <a:pPr lvl="1">
              <a:defRPr sz="1800">
                <a:solidFill>
                  <a:srgbClr val="000000"/>
                </a:solidFill>
              </a:defRPr>
            </a:pPr>
            <a:r>
              <a:rPr sz="4500">
                <a:solidFill>
                  <a:srgbClr val="FFFFFF"/>
                </a:solidFill>
              </a:rPr>
              <a:t>Body Level Two</a:t>
            </a:r>
            <a:endParaRPr sz="4500">
              <a:solidFill>
                <a:srgbClr val="FFFFFF"/>
              </a:solidFill>
            </a:endParaRPr>
          </a:p>
          <a:p>
            <a:pPr lvl="2">
              <a:defRPr sz="1800">
                <a:solidFill>
                  <a:srgbClr val="000000"/>
                </a:solidFill>
              </a:defRPr>
            </a:pPr>
            <a:r>
              <a:rPr sz="4500">
                <a:solidFill>
                  <a:srgbClr val="FFFFFF"/>
                </a:solidFill>
              </a:rPr>
              <a:t>Body Level Three</a:t>
            </a:r>
            <a:endParaRPr sz="4500">
              <a:solidFill>
                <a:srgbClr val="FFFFFF"/>
              </a:solidFill>
            </a:endParaRPr>
          </a:p>
          <a:p>
            <a:pPr lvl="3">
              <a:defRPr sz="1800">
                <a:solidFill>
                  <a:srgbClr val="000000"/>
                </a:solidFill>
              </a:defRPr>
            </a:pPr>
            <a:r>
              <a:rPr sz="4500">
                <a:solidFill>
                  <a:srgbClr val="FFFFFF"/>
                </a:solidFill>
              </a:rPr>
              <a:t>Body Level Four</a:t>
            </a:r>
            <a:endParaRPr sz="4500">
              <a:solidFill>
                <a:srgbClr val="FFFFFF"/>
              </a:solidFill>
            </a:endParaRPr>
          </a:p>
          <a:p>
            <a:pPr lvl="4">
              <a:defRPr sz="1800">
                <a:solidFill>
                  <a:srgbClr val="000000"/>
                </a:solidFill>
              </a:defRPr>
            </a:pPr>
            <a:r>
              <a:rPr sz="45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689100" y="1778000"/>
            <a:ext cx="21005800" cy="10172700"/>
          </a:xfrm>
          <a:prstGeom prst="rect">
            <a:avLst/>
          </a:prstGeom>
        </p:spPr>
        <p:txBody>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11200">
                <a:solidFill>
                  <a:srgbClr val="FFFFFF"/>
                </a:solidFill>
              </a:rPr>
              <a:t>Title Text</a:t>
            </a:r>
          </a:p>
        </p:txBody>
      </p:sp>
      <p:sp>
        <p:nvSpPr>
          <p:cNvPr id="3" name="Shape 3"/>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825500">
        <a:defRPr sz="11200">
          <a:solidFill>
            <a:srgbClr val="FFFFFF"/>
          </a:solidFill>
          <a:latin typeface="+mn-lt"/>
          <a:ea typeface="+mn-ea"/>
          <a:cs typeface="+mn-cs"/>
          <a:sym typeface="Helvetica Light"/>
        </a:defRPr>
      </a:lvl1pPr>
      <a:lvl2pPr indent="228600" algn="ctr" defTabSz="825500">
        <a:defRPr sz="11200">
          <a:solidFill>
            <a:srgbClr val="FFFFFF"/>
          </a:solidFill>
          <a:latin typeface="+mn-lt"/>
          <a:ea typeface="+mn-ea"/>
          <a:cs typeface="+mn-cs"/>
          <a:sym typeface="Helvetica Light"/>
        </a:defRPr>
      </a:lvl2pPr>
      <a:lvl3pPr indent="457200" algn="ctr" defTabSz="825500">
        <a:defRPr sz="11200">
          <a:solidFill>
            <a:srgbClr val="FFFFFF"/>
          </a:solidFill>
          <a:latin typeface="+mn-lt"/>
          <a:ea typeface="+mn-ea"/>
          <a:cs typeface="+mn-cs"/>
          <a:sym typeface="Helvetica Light"/>
        </a:defRPr>
      </a:lvl3pPr>
      <a:lvl4pPr indent="685800" algn="ctr" defTabSz="825500">
        <a:defRPr sz="11200">
          <a:solidFill>
            <a:srgbClr val="FFFFFF"/>
          </a:solidFill>
          <a:latin typeface="+mn-lt"/>
          <a:ea typeface="+mn-ea"/>
          <a:cs typeface="+mn-cs"/>
          <a:sym typeface="Helvetica Light"/>
        </a:defRPr>
      </a:lvl4pPr>
      <a:lvl5pPr indent="914400" algn="ctr" defTabSz="825500">
        <a:defRPr sz="11200">
          <a:solidFill>
            <a:srgbClr val="FFFFFF"/>
          </a:solidFill>
          <a:latin typeface="+mn-lt"/>
          <a:ea typeface="+mn-ea"/>
          <a:cs typeface="+mn-cs"/>
          <a:sym typeface="Helvetica Light"/>
        </a:defRPr>
      </a:lvl5pPr>
      <a:lvl6pPr indent="1143000" algn="ctr" defTabSz="825500">
        <a:defRPr sz="11200">
          <a:solidFill>
            <a:srgbClr val="FFFFFF"/>
          </a:solidFill>
          <a:latin typeface="+mn-lt"/>
          <a:ea typeface="+mn-ea"/>
          <a:cs typeface="+mn-cs"/>
          <a:sym typeface="Helvetica Light"/>
        </a:defRPr>
      </a:lvl6pPr>
      <a:lvl7pPr indent="1371600" algn="ctr" defTabSz="825500">
        <a:defRPr sz="11200">
          <a:solidFill>
            <a:srgbClr val="FFFFFF"/>
          </a:solidFill>
          <a:latin typeface="+mn-lt"/>
          <a:ea typeface="+mn-ea"/>
          <a:cs typeface="+mn-cs"/>
          <a:sym typeface="Helvetica Light"/>
        </a:defRPr>
      </a:lvl7pPr>
      <a:lvl8pPr indent="1600200" algn="ctr" defTabSz="825500">
        <a:defRPr sz="11200">
          <a:solidFill>
            <a:srgbClr val="FFFFFF"/>
          </a:solidFill>
          <a:latin typeface="+mn-lt"/>
          <a:ea typeface="+mn-ea"/>
          <a:cs typeface="+mn-cs"/>
          <a:sym typeface="Helvetica Light"/>
        </a:defRPr>
      </a:lvl8pPr>
      <a:lvl9pPr indent="1828800" algn="ctr" defTabSz="825500">
        <a:defRPr sz="11200">
          <a:solidFill>
            <a:srgbClr val="FFFFFF"/>
          </a:solidFill>
          <a:latin typeface="+mn-lt"/>
          <a:ea typeface="+mn-ea"/>
          <a:cs typeface="+mn-cs"/>
          <a:sym typeface="Helvetica Light"/>
        </a:defRPr>
      </a:lvl9pPr>
    </p:titleStyle>
    <p:bodyStyle>
      <a:lvl1pPr marL="635000" indent="-635000" defTabSz="825500">
        <a:spcBef>
          <a:spcPts val="5900"/>
        </a:spcBef>
        <a:buSzPct val="75000"/>
        <a:buChar char="•"/>
        <a:defRPr sz="5200">
          <a:solidFill>
            <a:srgbClr val="FFFFFF"/>
          </a:solidFill>
          <a:latin typeface="+mn-lt"/>
          <a:ea typeface="+mn-ea"/>
          <a:cs typeface="+mn-cs"/>
          <a:sym typeface="Helvetica Light"/>
        </a:defRPr>
      </a:lvl1pPr>
      <a:lvl2pPr marL="1270000" indent="-635000" defTabSz="825500">
        <a:spcBef>
          <a:spcPts val="5900"/>
        </a:spcBef>
        <a:buSzPct val="75000"/>
        <a:buChar char="•"/>
        <a:defRPr sz="5200">
          <a:solidFill>
            <a:srgbClr val="FFFFFF"/>
          </a:solidFill>
          <a:latin typeface="+mn-lt"/>
          <a:ea typeface="+mn-ea"/>
          <a:cs typeface="+mn-cs"/>
          <a:sym typeface="Helvetica Light"/>
        </a:defRPr>
      </a:lvl2pPr>
      <a:lvl3pPr marL="1905000" indent="-635000" defTabSz="825500">
        <a:spcBef>
          <a:spcPts val="5900"/>
        </a:spcBef>
        <a:buSzPct val="75000"/>
        <a:buChar char="•"/>
        <a:defRPr sz="5200">
          <a:solidFill>
            <a:srgbClr val="FFFFFF"/>
          </a:solidFill>
          <a:latin typeface="+mn-lt"/>
          <a:ea typeface="+mn-ea"/>
          <a:cs typeface="+mn-cs"/>
          <a:sym typeface="Helvetica Light"/>
        </a:defRPr>
      </a:lvl3pPr>
      <a:lvl4pPr marL="2540000" indent="-635000" defTabSz="825500">
        <a:spcBef>
          <a:spcPts val="5900"/>
        </a:spcBef>
        <a:buSzPct val="75000"/>
        <a:buChar char="•"/>
        <a:defRPr sz="5200">
          <a:solidFill>
            <a:srgbClr val="FFFFFF"/>
          </a:solidFill>
          <a:latin typeface="+mn-lt"/>
          <a:ea typeface="+mn-ea"/>
          <a:cs typeface="+mn-cs"/>
          <a:sym typeface="Helvetica Light"/>
        </a:defRPr>
      </a:lvl4pPr>
      <a:lvl5pPr marL="3175000" indent="-635000" defTabSz="825500">
        <a:spcBef>
          <a:spcPts val="5900"/>
        </a:spcBef>
        <a:buSzPct val="75000"/>
        <a:buChar char="•"/>
        <a:defRPr sz="5200">
          <a:solidFill>
            <a:srgbClr val="FFFFFF"/>
          </a:solidFill>
          <a:latin typeface="+mn-lt"/>
          <a:ea typeface="+mn-ea"/>
          <a:cs typeface="+mn-cs"/>
          <a:sym typeface="Helvetica Light"/>
        </a:defRPr>
      </a:lvl5pPr>
      <a:lvl6pPr marL="3810000" indent="-635000" defTabSz="825500">
        <a:spcBef>
          <a:spcPts val="5900"/>
        </a:spcBef>
        <a:buSzPct val="75000"/>
        <a:buChar char="•"/>
        <a:defRPr sz="5200">
          <a:solidFill>
            <a:srgbClr val="FFFFFF"/>
          </a:solidFill>
          <a:latin typeface="+mn-lt"/>
          <a:ea typeface="+mn-ea"/>
          <a:cs typeface="+mn-cs"/>
          <a:sym typeface="Helvetica Light"/>
        </a:defRPr>
      </a:lvl6pPr>
      <a:lvl7pPr marL="4445000" indent="-635000" defTabSz="825500">
        <a:spcBef>
          <a:spcPts val="5900"/>
        </a:spcBef>
        <a:buSzPct val="75000"/>
        <a:buChar char="•"/>
        <a:defRPr sz="5200">
          <a:solidFill>
            <a:srgbClr val="FFFFFF"/>
          </a:solidFill>
          <a:latin typeface="+mn-lt"/>
          <a:ea typeface="+mn-ea"/>
          <a:cs typeface="+mn-cs"/>
          <a:sym typeface="Helvetica Light"/>
        </a:defRPr>
      </a:lvl7pPr>
      <a:lvl8pPr marL="5080000" indent="-635000" defTabSz="825500">
        <a:spcBef>
          <a:spcPts val="5900"/>
        </a:spcBef>
        <a:buSzPct val="75000"/>
        <a:buChar char="•"/>
        <a:defRPr sz="5200">
          <a:solidFill>
            <a:srgbClr val="FFFFFF"/>
          </a:solidFill>
          <a:latin typeface="+mn-lt"/>
          <a:ea typeface="+mn-ea"/>
          <a:cs typeface="+mn-cs"/>
          <a:sym typeface="Helvetica Light"/>
        </a:defRPr>
      </a:lvl8pPr>
      <a:lvl9pPr marL="5715000" indent="-635000" defTabSz="825500">
        <a:spcBef>
          <a:spcPts val="5900"/>
        </a:spcBef>
        <a:buSzPct val="75000"/>
        <a:buChar char="•"/>
        <a:defRPr sz="5200">
          <a:solidFill>
            <a:srgbClr val="FFFFFF"/>
          </a:solidFill>
          <a:latin typeface="+mn-lt"/>
          <a:ea typeface="+mn-ea"/>
          <a:cs typeface="+mn-cs"/>
          <a:sym typeface="Helvetica Light"/>
        </a:defRPr>
      </a:lvl9pPr>
    </p:bodyStyle>
    <p:otherStyle>
      <a:lvl1pPr algn="ctr" defTabSz="825500">
        <a:defRPr sz="2400">
          <a:solidFill>
            <a:schemeClr val="tx1"/>
          </a:solidFill>
          <a:latin typeface="+mn-lt"/>
          <a:ea typeface="+mn-ea"/>
          <a:cs typeface="+mn-cs"/>
          <a:sym typeface="Helvetica Light"/>
        </a:defRPr>
      </a:lvl1pPr>
      <a:lvl2pPr indent="228600" algn="ctr" defTabSz="825500">
        <a:defRPr sz="2400">
          <a:solidFill>
            <a:schemeClr val="tx1"/>
          </a:solidFill>
          <a:latin typeface="+mn-lt"/>
          <a:ea typeface="+mn-ea"/>
          <a:cs typeface="+mn-cs"/>
          <a:sym typeface="Helvetica Light"/>
        </a:defRPr>
      </a:lvl2pPr>
      <a:lvl3pPr indent="457200" algn="ctr" defTabSz="825500">
        <a:defRPr sz="2400">
          <a:solidFill>
            <a:schemeClr val="tx1"/>
          </a:solidFill>
          <a:latin typeface="+mn-lt"/>
          <a:ea typeface="+mn-ea"/>
          <a:cs typeface="+mn-cs"/>
          <a:sym typeface="Helvetica Light"/>
        </a:defRPr>
      </a:lvl3pPr>
      <a:lvl4pPr indent="685800" algn="ctr" defTabSz="825500">
        <a:defRPr sz="2400">
          <a:solidFill>
            <a:schemeClr val="tx1"/>
          </a:solidFill>
          <a:latin typeface="+mn-lt"/>
          <a:ea typeface="+mn-ea"/>
          <a:cs typeface="+mn-cs"/>
          <a:sym typeface="Helvetica Light"/>
        </a:defRPr>
      </a:lvl4pPr>
      <a:lvl5pPr indent="914400" algn="ctr" defTabSz="825500">
        <a:defRPr sz="2400">
          <a:solidFill>
            <a:schemeClr val="tx1"/>
          </a:solidFill>
          <a:latin typeface="+mn-lt"/>
          <a:ea typeface="+mn-ea"/>
          <a:cs typeface="+mn-cs"/>
          <a:sym typeface="Helvetica Light"/>
        </a:defRPr>
      </a:lvl5pPr>
      <a:lvl6pPr indent="1143000" algn="ctr" defTabSz="825500">
        <a:defRPr sz="2400">
          <a:solidFill>
            <a:schemeClr val="tx1"/>
          </a:solidFill>
          <a:latin typeface="+mn-lt"/>
          <a:ea typeface="+mn-ea"/>
          <a:cs typeface="+mn-cs"/>
          <a:sym typeface="Helvetica Light"/>
        </a:defRPr>
      </a:lvl6pPr>
      <a:lvl7pPr indent="1371600" algn="ctr" defTabSz="825500">
        <a:defRPr sz="2400">
          <a:solidFill>
            <a:schemeClr val="tx1"/>
          </a:solidFill>
          <a:latin typeface="+mn-lt"/>
          <a:ea typeface="+mn-ea"/>
          <a:cs typeface="+mn-cs"/>
          <a:sym typeface="Helvetica Light"/>
        </a:defRPr>
      </a:lvl7pPr>
      <a:lvl8pPr indent="1600200" algn="ctr" defTabSz="825500">
        <a:defRPr sz="2400">
          <a:solidFill>
            <a:schemeClr val="tx1"/>
          </a:solidFill>
          <a:latin typeface="+mn-lt"/>
          <a:ea typeface="+mn-ea"/>
          <a:cs typeface="+mn-cs"/>
          <a:sym typeface="Helvetica Light"/>
        </a:defRPr>
      </a:lvl8pPr>
      <a:lvl9pPr indent="1828800" algn="ctr" defTabSz="825500">
        <a:defRPr sz="2400">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p>
        </p:txBody>
      </p:sp>
      <p:sp>
        <p:nvSpPr>
          <p:cNvPr id="33" name="Shape 33"/>
          <p:cNvSpPr/>
          <p:nvPr>
            <p:ph type="body" idx="1"/>
          </p:nvPr>
        </p:nvSpPr>
        <p:spPr>
          <a:prstGeom prst="rect">
            <a:avLst/>
          </a:prstGeom>
        </p:spPr>
        <p:txBody>
          <a:bodyPr/>
          <a:lstStyle/>
          <a:p>
            <a:pPr lvl="0"/>
          </a:p>
        </p:txBody>
      </p:sp>
      <p:pic>
        <p:nvPicPr>
          <p:cNvPr id="34" name="smap20141015_unload_at_vafb_30581.jpg"/>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