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Illustration of SMAP in orbit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map_PIA19133_crop1_3058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9700" y="0"/>
            <a:ext cx="164846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