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lvl1pPr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Zoomed in view of SMAP illustration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One</a:t>
            </a:r>
            <a:endParaRPr sz="45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Two</a:t>
            </a:r>
            <a:endParaRPr sz="45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Three</a:t>
            </a:r>
            <a:endParaRPr sz="45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Four</a:t>
            </a:r>
            <a:endParaRPr sz="45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smap_PIA19133_crop2_3058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