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SMAP going up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At Space Launch Complex 2 on Vandenberg Air Force Base in California, NASA's Soil Moisture Active Passive mission satellite is lifted up the side of a mobile service tower for mating to its Delta II rocket.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more information:</a:t>
            </a:r>
            <a:endParaRPr sz="2200"/>
          </a:p>
          <a:p>
            <a:pPr lvl="0">
              <a:defRPr sz="1800"/>
            </a:pPr>
            <a:r>
              <a:rPr sz="2200"/>
              <a:t>      http://smap.jpl.nasa.gov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map_going_up_pia19136_305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0"/>
            <a:ext cx="914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