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lvl1pPr algn="ctr" defTabSz="825500">
      <a:defRPr sz="5000">
        <a:solidFill>
          <a:srgbClr val="FFFFFF"/>
        </a:solidFill>
        <a:latin typeface="+mn-lt"/>
        <a:ea typeface="+mn-ea"/>
        <a:cs typeface="+mn-cs"/>
        <a:sym typeface="Helvetica Light"/>
      </a:defRPr>
    </a:lvl1pPr>
    <a:lvl2pPr indent="228600" algn="ctr" defTabSz="825500">
      <a:defRPr sz="5000">
        <a:solidFill>
          <a:srgbClr val="FFFFFF"/>
        </a:solidFill>
        <a:latin typeface="+mn-lt"/>
        <a:ea typeface="+mn-ea"/>
        <a:cs typeface="+mn-cs"/>
        <a:sym typeface="Helvetica Light"/>
      </a:defRPr>
    </a:lvl2pPr>
    <a:lvl3pPr indent="457200" algn="ctr" defTabSz="825500">
      <a:defRPr sz="5000">
        <a:solidFill>
          <a:srgbClr val="FFFFFF"/>
        </a:solidFill>
        <a:latin typeface="+mn-lt"/>
        <a:ea typeface="+mn-ea"/>
        <a:cs typeface="+mn-cs"/>
        <a:sym typeface="Helvetica Light"/>
      </a:defRPr>
    </a:lvl3pPr>
    <a:lvl4pPr indent="685800" algn="ctr" defTabSz="825500">
      <a:defRPr sz="5000">
        <a:solidFill>
          <a:srgbClr val="FFFFFF"/>
        </a:solidFill>
        <a:latin typeface="+mn-lt"/>
        <a:ea typeface="+mn-ea"/>
        <a:cs typeface="+mn-cs"/>
        <a:sym typeface="Helvetica Light"/>
      </a:defRPr>
    </a:lvl4pPr>
    <a:lvl5pPr indent="914400" algn="ctr" defTabSz="825500">
      <a:defRPr sz="5000">
        <a:solidFill>
          <a:srgbClr val="FFFFFF"/>
        </a:solidFill>
        <a:latin typeface="+mn-lt"/>
        <a:ea typeface="+mn-ea"/>
        <a:cs typeface="+mn-cs"/>
        <a:sym typeface="Helvetica Light"/>
      </a:defRPr>
    </a:lvl5pPr>
    <a:lvl6pPr indent="1143000" algn="ctr" defTabSz="825500">
      <a:defRPr sz="5000">
        <a:solidFill>
          <a:srgbClr val="FFFFFF"/>
        </a:solidFill>
        <a:latin typeface="+mn-lt"/>
        <a:ea typeface="+mn-ea"/>
        <a:cs typeface="+mn-cs"/>
        <a:sym typeface="Helvetica Light"/>
      </a:defRPr>
    </a:lvl6pPr>
    <a:lvl7pPr indent="1371600" algn="ctr" defTabSz="825500">
      <a:defRPr sz="5000">
        <a:solidFill>
          <a:srgbClr val="FFFFFF"/>
        </a:solidFill>
        <a:latin typeface="+mn-lt"/>
        <a:ea typeface="+mn-ea"/>
        <a:cs typeface="+mn-cs"/>
        <a:sym typeface="Helvetica Light"/>
      </a:defRPr>
    </a:lvl7pPr>
    <a:lvl8pPr indent="1600200" algn="ctr" defTabSz="825500">
      <a:defRPr sz="5000">
        <a:solidFill>
          <a:srgbClr val="FFFFFF"/>
        </a:solidFill>
        <a:latin typeface="+mn-lt"/>
        <a:ea typeface="+mn-ea"/>
        <a:cs typeface="+mn-cs"/>
        <a:sym typeface="Helvetica Light"/>
      </a:defRPr>
    </a:lvl8pPr>
    <a:lvl9pPr indent="1828800" algn="ctr" defTabSz="825500">
      <a:defRPr sz="5000">
        <a:solidFill>
          <a:srgbClr val="FFFFFF"/>
        </a:solidFill>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p:nvPr>
            <p:ph type="sldImg"/>
          </p:nvPr>
        </p:nvSpPr>
        <p:spPr>
          <a:xfrm>
            <a:off x="1143000" y="685800"/>
            <a:ext cx="4572000" cy="3429000"/>
          </a:xfrm>
          <a:prstGeom prst="rect">
            <a:avLst/>
          </a:prstGeom>
        </p:spPr>
        <p:txBody>
          <a:bodyPr/>
          <a:lstStyle/>
          <a:p>
            <a:pPr lvl="0"/>
          </a:p>
        </p:txBody>
      </p:sp>
      <p:sp>
        <p:nvSpPr>
          <p:cNvPr id="30" name="Shape 3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 name="Shape 35"/>
          <p:cNvSpPr/>
          <p:nvPr>
            <p:ph type="sldImg"/>
          </p:nvPr>
        </p:nvSpPr>
        <p:spPr>
          <a:prstGeom prst="rect">
            <a:avLst/>
          </a:prstGeom>
        </p:spPr>
        <p:txBody>
          <a:bodyPr/>
          <a:lstStyle/>
          <a:p>
            <a:pPr lvl="0"/>
          </a:p>
        </p:txBody>
      </p:sp>
      <p:sp>
        <p:nvSpPr>
          <p:cNvPr id="36" name="Shape 36"/>
          <p:cNvSpPr/>
          <p:nvPr>
            <p:ph type="body" sz="quarter" idx="1"/>
          </p:nvPr>
        </p:nvSpPr>
        <p:spPr>
          <a:prstGeom prst="rect">
            <a:avLst/>
          </a:prstGeom>
        </p:spPr>
        <p:txBody>
          <a:bodyPr/>
          <a:lstStyle/>
          <a:p>
            <a:pPr lvl="0">
              <a:defRPr sz="1800"/>
            </a:pPr>
            <a:r>
              <a:rPr sz="2200"/>
              <a:t>From Observations to Models </a:t>
            </a:r>
            <a:endParaRPr sz="2200"/>
          </a:p>
          <a:p>
            <a:pPr lvl="0">
              <a:defRPr sz="1800"/>
            </a:pPr>
            <a:endParaRPr sz="2200"/>
          </a:p>
          <a:p>
            <a:pPr lvl="0">
              <a:defRPr sz="1800"/>
            </a:pPr>
            <a:endParaRPr sz="2200"/>
          </a:p>
          <a:p>
            <a:pPr lvl="0">
              <a:defRPr sz="1800"/>
            </a:pPr>
            <a:r>
              <a:rPr sz="2200"/>
              <a:t>NASA’s Global Modeling and Assimilation Office (GMAO) uses the Goddard Earth Observing System Model, Version 5 Data Assimilation System (GEOS-5 DAS) to produce global numerical weather forecasts four times a day. </a:t>
            </a:r>
            <a:endParaRPr sz="2200"/>
          </a:p>
          <a:p>
            <a:pPr lvl="0">
              <a:defRPr sz="1800"/>
            </a:pPr>
            <a:endParaRPr sz="2200"/>
          </a:p>
          <a:p>
            <a:pPr lvl="0">
              <a:defRPr sz="1800"/>
            </a:pPr>
            <a:r>
              <a:rPr sz="2200"/>
              <a:t>For each forecast, it is necessary to combine the latest observations from satellites, aircraft, and ground stations with a short-term, 6-hour forecast—a process known as data assimilation. The GEOS-­5 DAS assimilates more than 5 million observations during each 6-hour assimilation period. </a:t>
            </a:r>
            <a:endParaRPr sz="2200"/>
          </a:p>
          <a:p>
            <a:pPr lvl="0">
              <a:defRPr sz="1800"/>
            </a:pPr>
            <a:endParaRPr sz="2200"/>
          </a:p>
          <a:p>
            <a:pPr lvl="0">
              <a:defRPr sz="1800"/>
            </a:pPr>
            <a:r>
              <a:rPr sz="2200"/>
              <a:t>These observations are assembled from a number of sources from around the globe, including NASA, NOAA, EUMETSAT, commercial airlines, the U.S. Department of Defense, and many others. This visualization shows how different observation types have different strategies. One of the main challenges of data assimilation is to understand how all these observations are alike, how they differ, and how they interact with each other. </a:t>
            </a:r>
            <a:endParaRPr sz="2200"/>
          </a:p>
          <a:p>
            <a:pPr lvl="0">
              <a:defRPr sz="1800"/>
            </a:pPr>
            <a:endParaRPr sz="2200"/>
          </a:p>
          <a:p>
            <a:pPr lvl="0">
              <a:defRPr sz="1800"/>
            </a:pPr>
            <a:endParaRPr sz="2200"/>
          </a:p>
          <a:p>
            <a:pPr lvl="0">
              <a:defRPr sz="1800"/>
            </a:pPr>
            <a:r>
              <a:rPr sz="2200"/>
              <a:t>For more information, visit </a:t>
            </a:r>
            <a:endParaRPr sz="2200"/>
          </a:p>
          <a:p>
            <a:pPr lvl="0">
              <a:defRPr sz="1800"/>
            </a:pPr>
            <a:r>
              <a:rPr sz="2200"/>
              <a:t>	svs.gsfc.nasa.gov/cgi-bin/details.cgi?aid=30590</a:t>
            </a:r>
            <a:endParaRPr sz="2200"/>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5" name="Shape 5"/>
          <p:cNvSpPr/>
          <p:nvPr>
            <p:ph type="title"/>
          </p:nvPr>
        </p:nvSpPr>
        <p:spPr>
          <a:xfrm>
            <a:off x="1778000" y="2298700"/>
            <a:ext cx="20828000" cy="4648200"/>
          </a:xfrm>
          <a:prstGeom prst="rect">
            <a:avLst/>
          </a:prstGeom>
        </p:spPr>
        <p:txBody>
          <a:bodyPr anchor="b"/>
          <a:lstStyle/>
          <a:p>
            <a:pPr lvl="0">
              <a:defRPr sz="1800">
                <a:solidFill>
                  <a:srgbClr val="000000"/>
                </a:solidFill>
              </a:defRPr>
            </a:pPr>
            <a:r>
              <a:rPr sz="11200">
                <a:solidFill>
                  <a:srgbClr val="FFFFFF"/>
                </a:solidFill>
              </a:rPr>
              <a:t>Title Text</a:t>
            </a:r>
          </a:p>
        </p:txBody>
      </p:sp>
      <p:sp>
        <p:nvSpPr>
          <p:cNvPr id="6" name="Shape 6"/>
          <p:cNvSpPr/>
          <p:nvPr>
            <p:ph type="body"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lvl="0">
              <a:defRPr sz="1800">
                <a:solidFill>
                  <a:srgbClr val="000000"/>
                </a:solidFill>
              </a:defRPr>
            </a:pPr>
            <a:r>
              <a:rPr sz="4400">
                <a:solidFill>
                  <a:srgbClr val="FFFFFF"/>
                </a:solidFill>
              </a:rPr>
              <a:t>Body Level One</a:t>
            </a:r>
            <a:endParaRPr sz="4400">
              <a:solidFill>
                <a:srgbClr val="FFFFFF"/>
              </a:solidFill>
            </a:endParaRPr>
          </a:p>
          <a:p>
            <a:pPr lvl="1">
              <a:defRPr sz="1800">
                <a:solidFill>
                  <a:srgbClr val="000000"/>
                </a:solidFill>
              </a:defRPr>
            </a:pPr>
            <a:r>
              <a:rPr sz="4400">
                <a:solidFill>
                  <a:srgbClr val="FFFFFF"/>
                </a:solidFill>
              </a:rPr>
              <a:t>Body Level Two</a:t>
            </a:r>
            <a:endParaRPr sz="4400">
              <a:solidFill>
                <a:srgbClr val="FFFFFF"/>
              </a:solidFill>
            </a:endParaRPr>
          </a:p>
          <a:p>
            <a:pPr lvl="2">
              <a:defRPr sz="1800">
                <a:solidFill>
                  <a:srgbClr val="000000"/>
                </a:solidFill>
              </a:defRPr>
            </a:pPr>
            <a:r>
              <a:rPr sz="4400">
                <a:solidFill>
                  <a:srgbClr val="FFFFFF"/>
                </a:solidFill>
              </a:rPr>
              <a:t>Body Level Three</a:t>
            </a:r>
            <a:endParaRPr sz="4400">
              <a:solidFill>
                <a:srgbClr val="FFFFFF"/>
              </a:solidFill>
            </a:endParaRPr>
          </a:p>
          <a:p>
            <a:pPr lvl="3">
              <a:defRPr sz="1800">
                <a:solidFill>
                  <a:srgbClr val="000000"/>
                </a:solidFill>
              </a:defRPr>
            </a:pPr>
            <a:r>
              <a:rPr sz="4400">
                <a:solidFill>
                  <a:srgbClr val="FFFFFF"/>
                </a:solidFill>
              </a:rPr>
              <a:t>Body Level Four</a:t>
            </a:r>
            <a:endParaRPr sz="4400">
              <a:solidFill>
                <a:srgbClr val="FFFFFF"/>
              </a:solidFill>
            </a:endParaRPr>
          </a:p>
          <a:p>
            <a:pPr lvl="4">
              <a:defRPr sz="1800">
                <a:solidFill>
                  <a:srgbClr val="000000"/>
                </a:solidFill>
              </a:defRPr>
            </a:pPr>
            <a:r>
              <a:rPr sz="44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8" name="Shape 8"/>
          <p:cNvSpPr/>
          <p:nvPr>
            <p:ph type="title"/>
          </p:nvPr>
        </p:nvSpPr>
        <p:spPr>
          <a:xfrm>
            <a:off x="635000" y="9448800"/>
            <a:ext cx="23114000" cy="2006600"/>
          </a:xfrm>
          <a:prstGeom prst="rect">
            <a:avLst/>
          </a:prstGeom>
        </p:spPr>
        <p:txBody>
          <a:bodyPr/>
          <a:lstStyle/>
          <a:p>
            <a:pPr lvl="0">
              <a:defRPr sz="1800">
                <a:solidFill>
                  <a:srgbClr val="000000"/>
                </a:solidFill>
              </a:defRPr>
            </a:pPr>
            <a:r>
              <a:rPr sz="11200">
                <a:solidFill>
                  <a:srgbClr val="FFFFFF"/>
                </a:solidFill>
              </a:rPr>
              <a:t>Title Text</a:t>
            </a:r>
          </a:p>
        </p:txBody>
      </p:sp>
      <p:sp>
        <p:nvSpPr>
          <p:cNvPr id="9" name="Shape 9"/>
          <p:cNvSpPr/>
          <p:nvPr>
            <p:ph type="body"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lvl="0">
              <a:defRPr sz="1800">
                <a:solidFill>
                  <a:srgbClr val="000000"/>
                </a:solidFill>
              </a:defRPr>
            </a:pPr>
            <a:r>
              <a:rPr sz="4400">
                <a:solidFill>
                  <a:srgbClr val="FFFFFF"/>
                </a:solidFill>
              </a:rPr>
              <a:t>Body Level One</a:t>
            </a:r>
            <a:endParaRPr sz="4400">
              <a:solidFill>
                <a:srgbClr val="FFFFFF"/>
              </a:solidFill>
            </a:endParaRPr>
          </a:p>
          <a:p>
            <a:pPr lvl="1">
              <a:defRPr sz="1800">
                <a:solidFill>
                  <a:srgbClr val="000000"/>
                </a:solidFill>
              </a:defRPr>
            </a:pPr>
            <a:r>
              <a:rPr sz="4400">
                <a:solidFill>
                  <a:srgbClr val="FFFFFF"/>
                </a:solidFill>
              </a:rPr>
              <a:t>Body Level Two</a:t>
            </a:r>
            <a:endParaRPr sz="4400">
              <a:solidFill>
                <a:srgbClr val="FFFFFF"/>
              </a:solidFill>
            </a:endParaRPr>
          </a:p>
          <a:p>
            <a:pPr lvl="2">
              <a:defRPr sz="1800">
                <a:solidFill>
                  <a:srgbClr val="000000"/>
                </a:solidFill>
              </a:defRPr>
            </a:pPr>
            <a:r>
              <a:rPr sz="4400">
                <a:solidFill>
                  <a:srgbClr val="FFFFFF"/>
                </a:solidFill>
              </a:rPr>
              <a:t>Body Level Three</a:t>
            </a:r>
            <a:endParaRPr sz="4400">
              <a:solidFill>
                <a:srgbClr val="FFFFFF"/>
              </a:solidFill>
            </a:endParaRPr>
          </a:p>
          <a:p>
            <a:pPr lvl="3">
              <a:defRPr sz="1800">
                <a:solidFill>
                  <a:srgbClr val="000000"/>
                </a:solidFill>
              </a:defRPr>
            </a:pPr>
            <a:r>
              <a:rPr sz="4400">
                <a:solidFill>
                  <a:srgbClr val="FFFFFF"/>
                </a:solidFill>
              </a:rPr>
              <a:t>Body Level Four</a:t>
            </a:r>
            <a:endParaRPr sz="4400">
              <a:solidFill>
                <a:srgbClr val="FFFFFF"/>
              </a:solidFill>
            </a:endParaRPr>
          </a:p>
          <a:p>
            <a:pPr lvl="4">
              <a:defRPr sz="1800">
                <a:solidFill>
                  <a:srgbClr val="000000"/>
                </a:solidFill>
              </a:defRPr>
            </a:pPr>
            <a:r>
              <a:rPr sz="4400">
                <a:solidFill>
                  <a:srgbClr val="FFFFFF"/>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1" name="Shape 11"/>
          <p:cNvSpPr/>
          <p:nvPr>
            <p:ph type="title"/>
          </p:nvPr>
        </p:nvSpPr>
        <p:spPr>
          <a:xfrm>
            <a:off x="1778000" y="4533900"/>
            <a:ext cx="20828000" cy="4648200"/>
          </a:xfrm>
          <a:prstGeom prst="rect">
            <a:avLst/>
          </a:prstGeom>
        </p:spPr>
        <p:txBody>
          <a:bodyPr/>
          <a:lstStyle/>
          <a:p>
            <a:pPr lvl="0">
              <a:defRPr sz="1800">
                <a:solidFill>
                  <a:srgbClr val="000000"/>
                </a:solidFill>
              </a:defRPr>
            </a:pPr>
            <a:r>
              <a:rPr sz="11200">
                <a:solidFill>
                  <a:srgbClr val="FFFFFF"/>
                </a:solidFill>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3" name="Shape 13"/>
          <p:cNvSpPr/>
          <p:nvPr>
            <p:ph type="title"/>
          </p:nvPr>
        </p:nvSpPr>
        <p:spPr>
          <a:xfrm>
            <a:off x="1651000" y="952500"/>
            <a:ext cx="10223500" cy="5549900"/>
          </a:xfrm>
          <a:prstGeom prst="rect">
            <a:avLst/>
          </a:prstGeom>
        </p:spPr>
        <p:txBody>
          <a:bodyPr anchor="b"/>
          <a:lstStyle>
            <a:lvl1pPr>
              <a:defRPr sz="8400"/>
            </a:lvl1pPr>
          </a:lstStyle>
          <a:p>
            <a:pPr lvl="0">
              <a:defRPr sz="1800">
                <a:solidFill>
                  <a:srgbClr val="000000"/>
                </a:solidFill>
              </a:defRPr>
            </a:pPr>
            <a:r>
              <a:rPr sz="8400">
                <a:solidFill>
                  <a:srgbClr val="FFFFFF"/>
                </a:solidFill>
              </a:rPr>
              <a:t>Title Text</a:t>
            </a:r>
          </a:p>
        </p:txBody>
      </p:sp>
      <p:sp>
        <p:nvSpPr>
          <p:cNvPr id="14" name="Shape 14"/>
          <p:cNvSpPr/>
          <p:nvPr>
            <p:ph type="body"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lvl="0">
              <a:defRPr sz="1800">
                <a:solidFill>
                  <a:srgbClr val="000000"/>
                </a:solidFill>
              </a:defRPr>
            </a:pPr>
            <a:r>
              <a:rPr sz="4400">
                <a:solidFill>
                  <a:srgbClr val="FFFFFF"/>
                </a:solidFill>
              </a:rPr>
              <a:t>Body Level One</a:t>
            </a:r>
            <a:endParaRPr sz="4400">
              <a:solidFill>
                <a:srgbClr val="FFFFFF"/>
              </a:solidFill>
            </a:endParaRPr>
          </a:p>
          <a:p>
            <a:pPr lvl="1">
              <a:defRPr sz="1800">
                <a:solidFill>
                  <a:srgbClr val="000000"/>
                </a:solidFill>
              </a:defRPr>
            </a:pPr>
            <a:r>
              <a:rPr sz="4400">
                <a:solidFill>
                  <a:srgbClr val="FFFFFF"/>
                </a:solidFill>
              </a:rPr>
              <a:t>Body Level Two</a:t>
            </a:r>
            <a:endParaRPr sz="4400">
              <a:solidFill>
                <a:srgbClr val="FFFFFF"/>
              </a:solidFill>
            </a:endParaRPr>
          </a:p>
          <a:p>
            <a:pPr lvl="2">
              <a:defRPr sz="1800">
                <a:solidFill>
                  <a:srgbClr val="000000"/>
                </a:solidFill>
              </a:defRPr>
            </a:pPr>
            <a:r>
              <a:rPr sz="4400">
                <a:solidFill>
                  <a:srgbClr val="FFFFFF"/>
                </a:solidFill>
              </a:rPr>
              <a:t>Body Level Three</a:t>
            </a:r>
            <a:endParaRPr sz="4400">
              <a:solidFill>
                <a:srgbClr val="FFFFFF"/>
              </a:solidFill>
            </a:endParaRPr>
          </a:p>
          <a:p>
            <a:pPr lvl="3">
              <a:defRPr sz="1800">
                <a:solidFill>
                  <a:srgbClr val="000000"/>
                </a:solidFill>
              </a:defRPr>
            </a:pPr>
            <a:r>
              <a:rPr sz="4400">
                <a:solidFill>
                  <a:srgbClr val="FFFFFF"/>
                </a:solidFill>
              </a:rPr>
              <a:t>Body Level Four</a:t>
            </a:r>
            <a:endParaRPr sz="4400">
              <a:solidFill>
                <a:srgbClr val="FFFFFF"/>
              </a:solidFill>
            </a:endParaRPr>
          </a:p>
          <a:p>
            <a:pPr lvl="4">
              <a:defRPr sz="1800">
                <a:solidFill>
                  <a:srgbClr val="000000"/>
                </a:solidFill>
              </a:defRPr>
            </a:pPr>
            <a:r>
              <a:rPr sz="4400">
                <a:solidFill>
                  <a:srgbClr val="FFFFFF"/>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11200">
                <a:solidFill>
                  <a:srgbClr val="FFFFFF"/>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solidFill>
                  <a:srgbClr val="000000"/>
                </a:solidFill>
              </a:defRPr>
            </a:pPr>
            <a:r>
              <a:rPr sz="11200">
                <a:solidFill>
                  <a:srgbClr val="FFFFFF"/>
                </a:solidFill>
              </a:rPr>
              <a:t>Title Text</a:t>
            </a:r>
          </a:p>
        </p:txBody>
      </p:sp>
      <p:sp>
        <p:nvSpPr>
          <p:cNvPr id="19" name="Shape 19"/>
          <p:cNvSpPr/>
          <p:nvPr>
            <p:ph type="body" idx="1"/>
          </p:nvPr>
        </p:nvSpPr>
        <p:spPr>
          <a:prstGeom prst="rect">
            <a:avLst/>
          </a:prstGeom>
        </p:spPr>
        <p:txBody>
          <a:bodyPr/>
          <a:lstStyle/>
          <a:p>
            <a:pPr lvl="0">
              <a:defRPr sz="1800">
                <a:solidFill>
                  <a:srgbClr val="000000"/>
                </a:solidFill>
              </a:defRPr>
            </a:pPr>
            <a:r>
              <a:rPr sz="5200">
                <a:solidFill>
                  <a:srgbClr val="FFFFFF"/>
                </a:solidFill>
              </a:rPr>
              <a:t>Body Level One</a:t>
            </a:r>
            <a:endParaRPr sz="5200">
              <a:solidFill>
                <a:srgbClr val="FFFFFF"/>
              </a:solidFill>
            </a:endParaRPr>
          </a:p>
          <a:p>
            <a:pPr lvl="1">
              <a:defRPr sz="1800">
                <a:solidFill>
                  <a:srgbClr val="000000"/>
                </a:solidFill>
              </a:defRPr>
            </a:pPr>
            <a:r>
              <a:rPr sz="5200">
                <a:solidFill>
                  <a:srgbClr val="FFFFFF"/>
                </a:solidFill>
              </a:rPr>
              <a:t>Body Level Two</a:t>
            </a:r>
            <a:endParaRPr sz="5200">
              <a:solidFill>
                <a:srgbClr val="FFFFFF"/>
              </a:solidFill>
            </a:endParaRPr>
          </a:p>
          <a:p>
            <a:pPr lvl="2">
              <a:defRPr sz="1800">
                <a:solidFill>
                  <a:srgbClr val="000000"/>
                </a:solidFill>
              </a:defRPr>
            </a:pPr>
            <a:r>
              <a:rPr sz="5200">
                <a:solidFill>
                  <a:srgbClr val="FFFFFF"/>
                </a:solidFill>
              </a:rPr>
              <a:t>Body Level Three</a:t>
            </a:r>
            <a:endParaRPr sz="5200">
              <a:solidFill>
                <a:srgbClr val="FFFFFF"/>
              </a:solidFill>
            </a:endParaRPr>
          </a:p>
          <a:p>
            <a:pPr lvl="3">
              <a:defRPr sz="1800">
                <a:solidFill>
                  <a:srgbClr val="000000"/>
                </a:solidFill>
              </a:defRPr>
            </a:pPr>
            <a:r>
              <a:rPr sz="5200">
                <a:solidFill>
                  <a:srgbClr val="FFFFFF"/>
                </a:solidFill>
              </a:rPr>
              <a:t>Body Level Four</a:t>
            </a:r>
            <a:endParaRPr sz="5200">
              <a:solidFill>
                <a:srgbClr val="FFFFFF"/>
              </a:solidFill>
            </a:endParaRPr>
          </a:p>
          <a:p>
            <a:pPr lvl="4">
              <a:defRPr sz="1800">
                <a:solidFill>
                  <a:srgbClr val="000000"/>
                </a:solidFill>
              </a:defRPr>
            </a:pPr>
            <a:r>
              <a:rPr sz="5200">
                <a:solidFill>
                  <a:srgbClr val="FFFFFF"/>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solidFill>
                  <a:srgbClr val="000000"/>
                </a:solidFill>
              </a:defRPr>
            </a:pPr>
            <a:r>
              <a:rPr sz="11200">
                <a:solidFill>
                  <a:srgbClr val="FFFFFF"/>
                </a:solidFill>
              </a:rPr>
              <a:t>Title Text</a:t>
            </a:r>
          </a:p>
        </p:txBody>
      </p:sp>
      <p:sp>
        <p:nvSpPr>
          <p:cNvPr id="22" name="Shape 22"/>
          <p:cNvSpPr/>
          <p:nvPr>
            <p:ph type="body"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lvl="0">
              <a:defRPr sz="1800">
                <a:solidFill>
                  <a:srgbClr val="000000"/>
                </a:solidFill>
              </a:defRPr>
            </a:pPr>
            <a:r>
              <a:rPr sz="4500">
                <a:solidFill>
                  <a:srgbClr val="FFFFFF"/>
                </a:solidFill>
              </a:rPr>
              <a:t>Body Level One</a:t>
            </a:r>
            <a:endParaRPr sz="4500">
              <a:solidFill>
                <a:srgbClr val="FFFFFF"/>
              </a:solidFill>
            </a:endParaRPr>
          </a:p>
          <a:p>
            <a:pPr lvl="1">
              <a:defRPr sz="1800">
                <a:solidFill>
                  <a:srgbClr val="000000"/>
                </a:solidFill>
              </a:defRPr>
            </a:pPr>
            <a:r>
              <a:rPr sz="4500">
                <a:solidFill>
                  <a:srgbClr val="FFFFFF"/>
                </a:solidFill>
              </a:rPr>
              <a:t>Body Level Two</a:t>
            </a:r>
            <a:endParaRPr sz="4500">
              <a:solidFill>
                <a:srgbClr val="FFFFFF"/>
              </a:solidFill>
            </a:endParaRPr>
          </a:p>
          <a:p>
            <a:pPr lvl="2">
              <a:defRPr sz="1800">
                <a:solidFill>
                  <a:srgbClr val="000000"/>
                </a:solidFill>
              </a:defRPr>
            </a:pPr>
            <a:r>
              <a:rPr sz="4500">
                <a:solidFill>
                  <a:srgbClr val="FFFFFF"/>
                </a:solidFill>
              </a:rPr>
              <a:t>Body Level Three</a:t>
            </a:r>
            <a:endParaRPr sz="4500">
              <a:solidFill>
                <a:srgbClr val="FFFFFF"/>
              </a:solidFill>
            </a:endParaRPr>
          </a:p>
          <a:p>
            <a:pPr lvl="3">
              <a:defRPr sz="1800">
                <a:solidFill>
                  <a:srgbClr val="000000"/>
                </a:solidFill>
              </a:defRPr>
            </a:pPr>
            <a:r>
              <a:rPr sz="4500">
                <a:solidFill>
                  <a:srgbClr val="FFFFFF"/>
                </a:solidFill>
              </a:rPr>
              <a:t>Body Level Four</a:t>
            </a:r>
            <a:endParaRPr sz="4500">
              <a:solidFill>
                <a:srgbClr val="FFFFFF"/>
              </a:solidFill>
            </a:endParaRPr>
          </a:p>
          <a:p>
            <a:pPr lvl="4">
              <a:defRPr sz="1800">
                <a:solidFill>
                  <a:srgbClr val="000000"/>
                </a:solidFill>
              </a:defRPr>
            </a:pPr>
            <a:r>
              <a:rPr sz="4500">
                <a:solidFill>
                  <a:srgbClr val="FFFFFF"/>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4" name="Shape 24"/>
          <p:cNvSpPr/>
          <p:nvPr>
            <p:ph type="body" idx="1"/>
          </p:nvPr>
        </p:nvSpPr>
        <p:spPr>
          <a:xfrm>
            <a:off x="1689100" y="1778000"/>
            <a:ext cx="21005800" cy="10172700"/>
          </a:xfrm>
          <a:prstGeom prst="rect">
            <a:avLst/>
          </a:prstGeom>
        </p:spPr>
        <p:txBody>
          <a:bodyPr/>
          <a:lstStyle/>
          <a:p>
            <a:pPr lvl="0">
              <a:defRPr sz="1800">
                <a:solidFill>
                  <a:srgbClr val="000000"/>
                </a:solidFill>
              </a:defRPr>
            </a:pPr>
            <a:r>
              <a:rPr sz="5200">
                <a:solidFill>
                  <a:srgbClr val="FFFFFF"/>
                </a:solidFill>
              </a:rPr>
              <a:t>Body Level One</a:t>
            </a:r>
            <a:endParaRPr sz="5200">
              <a:solidFill>
                <a:srgbClr val="FFFFFF"/>
              </a:solidFill>
            </a:endParaRPr>
          </a:p>
          <a:p>
            <a:pPr lvl="1">
              <a:defRPr sz="1800">
                <a:solidFill>
                  <a:srgbClr val="000000"/>
                </a:solidFill>
              </a:defRPr>
            </a:pPr>
            <a:r>
              <a:rPr sz="5200">
                <a:solidFill>
                  <a:srgbClr val="FFFFFF"/>
                </a:solidFill>
              </a:rPr>
              <a:t>Body Level Two</a:t>
            </a:r>
            <a:endParaRPr sz="5200">
              <a:solidFill>
                <a:srgbClr val="FFFFFF"/>
              </a:solidFill>
            </a:endParaRPr>
          </a:p>
          <a:p>
            <a:pPr lvl="2">
              <a:defRPr sz="1800">
                <a:solidFill>
                  <a:srgbClr val="000000"/>
                </a:solidFill>
              </a:defRPr>
            </a:pPr>
            <a:r>
              <a:rPr sz="5200">
                <a:solidFill>
                  <a:srgbClr val="FFFFFF"/>
                </a:solidFill>
              </a:rPr>
              <a:t>Body Level Three</a:t>
            </a:r>
            <a:endParaRPr sz="5200">
              <a:solidFill>
                <a:srgbClr val="FFFFFF"/>
              </a:solidFill>
            </a:endParaRPr>
          </a:p>
          <a:p>
            <a:pPr lvl="3">
              <a:defRPr sz="1800">
                <a:solidFill>
                  <a:srgbClr val="000000"/>
                </a:solidFill>
              </a:defRPr>
            </a:pPr>
            <a:r>
              <a:rPr sz="5200">
                <a:solidFill>
                  <a:srgbClr val="FFFFFF"/>
                </a:solidFill>
              </a:rPr>
              <a:t>Body Level Four</a:t>
            </a:r>
            <a:endParaRPr sz="5200">
              <a:solidFill>
                <a:srgbClr val="FFFFFF"/>
              </a:solidFill>
            </a:endParaRPr>
          </a:p>
          <a:p>
            <a:pPr lvl="4">
              <a:defRPr sz="1800">
                <a:solidFill>
                  <a:srgbClr val="000000"/>
                </a:solidFill>
              </a:defRPr>
            </a:pPr>
            <a:r>
              <a:rPr sz="5200">
                <a:solidFill>
                  <a:srgbClr val="FFFFFF"/>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11200">
                <a:solidFill>
                  <a:srgbClr val="FFFFFF"/>
                </a:solidFill>
              </a:rP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5200">
                <a:solidFill>
                  <a:srgbClr val="FFFFFF"/>
                </a:solidFill>
              </a:rPr>
              <a:t>Body Level One</a:t>
            </a:r>
            <a:endParaRPr sz="5200">
              <a:solidFill>
                <a:srgbClr val="FFFFFF"/>
              </a:solidFill>
            </a:endParaRPr>
          </a:p>
          <a:p>
            <a:pPr lvl="1">
              <a:defRPr sz="1800">
                <a:solidFill>
                  <a:srgbClr val="000000"/>
                </a:solidFill>
              </a:defRPr>
            </a:pPr>
            <a:r>
              <a:rPr sz="5200">
                <a:solidFill>
                  <a:srgbClr val="FFFFFF"/>
                </a:solidFill>
              </a:rPr>
              <a:t>Body Level Two</a:t>
            </a:r>
            <a:endParaRPr sz="5200">
              <a:solidFill>
                <a:srgbClr val="FFFFFF"/>
              </a:solidFill>
            </a:endParaRPr>
          </a:p>
          <a:p>
            <a:pPr lvl="2">
              <a:defRPr sz="1800">
                <a:solidFill>
                  <a:srgbClr val="000000"/>
                </a:solidFill>
              </a:defRPr>
            </a:pPr>
            <a:r>
              <a:rPr sz="5200">
                <a:solidFill>
                  <a:srgbClr val="FFFFFF"/>
                </a:solidFill>
              </a:rPr>
              <a:t>Body Level Three</a:t>
            </a:r>
            <a:endParaRPr sz="5200">
              <a:solidFill>
                <a:srgbClr val="FFFFFF"/>
              </a:solidFill>
            </a:endParaRPr>
          </a:p>
          <a:p>
            <a:pPr lvl="3">
              <a:defRPr sz="1800">
                <a:solidFill>
                  <a:srgbClr val="000000"/>
                </a:solidFill>
              </a:defRPr>
            </a:pPr>
            <a:r>
              <a:rPr sz="5200">
                <a:solidFill>
                  <a:srgbClr val="FFFFFF"/>
                </a:solidFill>
              </a:rPr>
              <a:t>Body Level Four</a:t>
            </a:r>
            <a:endParaRPr sz="5200">
              <a:solidFill>
                <a:srgbClr val="FFFFFF"/>
              </a:solidFill>
            </a:endParaRPr>
          </a:p>
          <a:p>
            <a:pPr lvl="4">
              <a:defRPr sz="1800">
                <a:solidFill>
                  <a:srgbClr val="000000"/>
                </a:solidFill>
              </a:defRPr>
            </a:pPr>
            <a:r>
              <a:rPr sz="52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spd="med" advClick="1"/>
  <p:txStyles>
    <p:titleStyle>
      <a:lvl1pPr algn="ctr" defTabSz="825500">
        <a:defRPr sz="11200">
          <a:solidFill>
            <a:srgbClr val="FFFFFF"/>
          </a:solidFill>
          <a:latin typeface="+mn-lt"/>
          <a:ea typeface="+mn-ea"/>
          <a:cs typeface="+mn-cs"/>
          <a:sym typeface="Helvetica Light"/>
        </a:defRPr>
      </a:lvl1pPr>
      <a:lvl2pPr indent="228600" algn="ctr" defTabSz="825500">
        <a:defRPr sz="11200">
          <a:solidFill>
            <a:srgbClr val="FFFFFF"/>
          </a:solidFill>
          <a:latin typeface="+mn-lt"/>
          <a:ea typeface="+mn-ea"/>
          <a:cs typeface="+mn-cs"/>
          <a:sym typeface="Helvetica Light"/>
        </a:defRPr>
      </a:lvl2pPr>
      <a:lvl3pPr indent="457200" algn="ctr" defTabSz="825500">
        <a:defRPr sz="11200">
          <a:solidFill>
            <a:srgbClr val="FFFFFF"/>
          </a:solidFill>
          <a:latin typeface="+mn-lt"/>
          <a:ea typeface="+mn-ea"/>
          <a:cs typeface="+mn-cs"/>
          <a:sym typeface="Helvetica Light"/>
        </a:defRPr>
      </a:lvl3pPr>
      <a:lvl4pPr indent="685800" algn="ctr" defTabSz="825500">
        <a:defRPr sz="11200">
          <a:solidFill>
            <a:srgbClr val="FFFFFF"/>
          </a:solidFill>
          <a:latin typeface="+mn-lt"/>
          <a:ea typeface="+mn-ea"/>
          <a:cs typeface="+mn-cs"/>
          <a:sym typeface="Helvetica Light"/>
        </a:defRPr>
      </a:lvl4pPr>
      <a:lvl5pPr indent="914400" algn="ctr" defTabSz="825500">
        <a:defRPr sz="11200">
          <a:solidFill>
            <a:srgbClr val="FFFFFF"/>
          </a:solidFill>
          <a:latin typeface="+mn-lt"/>
          <a:ea typeface="+mn-ea"/>
          <a:cs typeface="+mn-cs"/>
          <a:sym typeface="Helvetica Light"/>
        </a:defRPr>
      </a:lvl5pPr>
      <a:lvl6pPr indent="1143000" algn="ctr" defTabSz="825500">
        <a:defRPr sz="11200">
          <a:solidFill>
            <a:srgbClr val="FFFFFF"/>
          </a:solidFill>
          <a:latin typeface="+mn-lt"/>
          <a:ea typeface="+mn-ea"/>
          <a:cs typeface="+mn-cs"/>
          <a:sym typeface="Helvetica Light"/>
        </a:defRPr>
      </a:lvl6pPr>
      <a:lvl7pPr indent="1371600" algn="ctr" defTabSz="825500">
        <a:defRPr sz="11200">
          <a:solidFill>
            <a:srgbClr val="FFFFFF"/>
          </a:solidFill>
          <a:latin typeface="+mn-lt"/>
          <a:ea typeface="+mn-ea"/>
          <a:cs typeface="+mn-cs"/>
          <a:sym typeface="Helvetica Light"/>
        </a:defRPr>
      </a:lvl7pPr>
      <a:lvl8pPr indent="1600200" algn="ctr" defTabSz="825500">
        <a:defRPr sz="11200">
          <a:solidFill>
            <a:srgbClr val="FFFFFF"/>
          </a:solidFill>
          <a:latin typeface="+mn-lt"/>
          <a:ea typeface="+mn-ea"/>
          <a:cs typeface="+mn-cs"/>
          <a:sym typeface="Helvetica Light"/>
        </a:defRPr>
      </a:lvl8pPr>
      <a:lvl9pPr indent="1828800" algn="ctr" defTabSz="825500">
        <a:defRPr sz="11200">
          <a:solidFill>
            <a:srgbClr val="FFFFFF"/>
          </a:solidFill>
          <a:latin typeface="+mn-lt"/>
          <a:ea typeface="+mn-ea"/>
          <a:cs typeface="+mn-cs"/>
          <a:sym typeface="Helvetica Light"/>
        </a:defRPr>
      </a:lvl9pPr>
    </p:titleStyle>
    <p:bodyStyle>
      <a:lvl1pPr marL="635000" indent="-635000" defTabSz="825500">
        <a:spcBef>
          <a:spcPts val="5900"/>
        </a:spcBef>
        <a:buSzPct val="75000"/>
        <a:buChar char="•"/>
        <a:defRPr sz="5200">
          <a:solidFill>
            <a:srgbClr val="FFFFFF"/>
          </a:solidFill>
          <a:latin typeface="+mn-lt"/>
          <a:ea typeface="+mn-ea"/>
          <a:cs typeface="+mn-cs"/>
          <a:sym typeface="Helvetica Light"/>
        </a:defRPr>
      </a:lvl1pPr>
      <a:lvl2pPr marL="1270000" indent="-635000" defTabSz="825500">
        <a:spcBef>
          <a:spcPts val="5900"/>
        </a:spcBef>
        <a:buSzPct val="75000"/>
        <a:buChar char="•"/>
        <a:defRPr sz="5200">
          <a:solidFill>
            <a:srgbClr val="FFFFFF"/>
          </a:solidFill>
          <a:latin typeface="+mn-lt"/>
          <a:ea typeface="+mn-ea"/>
          <a:cs typeface="+mn-cs"/>
          <a:sym typeface="Helvetica Light"/>
        </a:defRPr>
      </a:lvl2pPr>
      <a:lvl3pPr marL="1905000" indent="-635000" defTabSz="825500">
        <a:spcBef>
          <a:spcPts val="5900"/>
        </a:spcBef>
        <a:buSzPct val="75000"/>
        <a:buChar char="•"/>
        <a:defRPr sz="5200">
          <a:solidFill>
            <a:srgbClr val="FFFFFF"/>
          </a:solidFill>
          <a:latin typeface="+mn-lt"/>
          <a:ea typeface="+mn-ea"/>
          <a:cs typeface="+mn-cs"/>
          <a:sym typeface="Helvetica Light"/>
        </a:defRPr>
      </a:lvl3pPr>
      <a:lvl4pPr marL="2540000" indent="-635000" defTabSz="825500">
        <a:spcBef>
          <a:spcPts val="5900"/>
        </a:spcBef>
        <a:buSzPct val="75000"/>
        <a:buChar char="•"/>
        <a:defRPr sz="5200">
          <a:solidFill>
            <a:srgbClr val="FFFFFF"/>
          </a:solidFill>
          <a:latin typeface="+mn-lt"/>
          <a:ea typeface="+mn-ea"/>
          <a:cs typeface="+mn-cs"/>
          <a:sym typeface="Helvetica Light"/>
        </a:defRPr>
      </a:lvl4pPr>
      <a:lvl5pPr marL="3175000" indent="-635000" defTabSz="825500">
        <a:spcBef>
          <a:spcPts val="5900"/>
        </a:spcBef>
        <a:buSzPct val="75000"/>
        <a:buChar char="•"/>
        <a:defRPr sz="5200">
          <a:solidFill>
            <a:srgbClr val="FFFFFF"/>
          </a:solidFill>
          <a:latin typeface="+mn-lt"/>
          <a:ea typeface="+mn-ea"/>
          <a:cs typeface="+mn-cs"/>
          <a:sym typeface="Helvetica Light"/>
        </a:defRPr>
      </a:lvl5pPr>
      <a:lvl6pPr marL="3810000" indent="-635000" defTabSz="825500">
        <a:spcBef>
          <a:spcPts val="5900"/>
        </a:spcBef>
        <a:buSzPct val="75000"/>
        <a:buChar char="•"/>
        <a:defRPr sz="5200">
          <a:solidFill>
            <a:srgbClr val="FFFFFF"/>
          </a:solidFill>
          <a:latin typeface="+mn-lt"/>
          <a:ea typeface="+mn-ea"/>
          <a:cs typeface="+mn-cs"/>
          <a:sym typeface="Helvetica Light"/>
        </a:defRPr>
      </a:lvl6pPr>
      <a:lvl7pPr marL="4445000" indent="-635000" defTabSz="825500">
        <a:spcBef>
          <a:spcPts val="5900"/>
        </a:spcBef>
        <a:buSzPct val="75000"/>
        <a:buChar char="•"/>
        <a:defRPr sz="5200">
          <a:solidFill>
            <a:srgbClr val="FFFFFF"/>
          </a:solidFill>
          <a:latin typeface="+mn-lt"/>
          <a:ea typeface="+mn-ea"/>
          <a:cs typeface="+mn-cs"/>
          <a:sym typeface="Helvetica Light"/>
        </a:defRPr>
      </a:lvl7pPr>
      <a:lvl8pPr marL="5080000" indent="-635000" defTabSz="825500">
        <a:spcBef>
          <a:spcPts val="5900"/>
        </a:spcBef>
        <a:buSzPct val="75000"/>
        <a:buChar char="•"/>
        <a:defRPr sz="5200">
          <a:solidFill>
            <a:srgbClr val="FFFFFF"/>
          </a:solidFill>
          <a:latin typeface="+mn-lt"/>
          <a:ea typeface="+mn-ea"/>
          <a:cs typeface="+mn-cs"/>
          <a:sym typeface="Helvetica Light"/>
        </a:defRPr>
      </a:lvl8pPr>
      <a:lvl9pPr marL="5715000" indent="-635000" defTabSz="825500">
        <a:spcBef>
          <a:spcPts val="5900"/>
        </a:spcBef>
        <a:buSzPct val="75000"/>
        <a:buChar char="•"/>
        <a:defRPr sz="5200">
          <a:solidFill>
            <a:srgbClr val="FFFFFF"/>
          </a:solidFill>
          <a:latin typeface="+mn-lt"/>
          <a:ea typeface="+mn-ea"/>
          <a:cs typeface="+mn-cs"/>
          <a:sym typeface="Helvetica Light"/>
        </a:defRPr>
      </a:lvl9pPr>
    </p:bodyStyle>
    <p:otherStyle>
      <a:lvl1pPr algn="ctr" defTabSz="825500">
        <a:defRPr sz="2400">
          <a:solidFill>
            <a:schemeClr val="tx1"/>
          </a:solidFill>
          <a:latin typeface="+mn-lt"/>
          <a:ea typeface="+mn-ea"/>
          <a:cs typeface="+mn-cs"/>
          <a:sym typeface="Helvetica Light"/>
        </a:defRPr>
      </a:lvl1pPr>
      <a:lvl2pPr indent="228600" algn="ctr" defTabSz="825500">
        <a:defRPr sz="2400">
          <a:solidFill>
            <a:schemeClr val="tx1"/>
          </a:solidFill>
          <a:latin typeface="+mn-lt"/>
          <a:ea typeface="+mn-ea"/>
          <a:cs typeface="+mn-cs"/>
          <a:sym typeface="Helvetica Light"/>
        </a:defRPr>
      </a:lvl2pPr>
      <a:lvl3pPr indent="457200" algn="ctr" defTabSz="825500">
        <a:defRPr sz="2400">
          <a:solidFill>
            <a:schemeClr val="tx1"/>
          </a:solidFill>
          <a:latin typeface="+mn-lt"/>
          <a:ea typeface="+mn-ea"/>
          <a:cs typeface="+mn-cs"/>
          <a:sym typeface="Helvetica Light"/>
        </a:defRPr>
      </a:lvl3pPr>
      <a:lvl4pPr indent="685800" algn="ctr" defTabSz="825500">
        <a:defRPr sz="2400">
          <a:solidFill>
            <a:schemeClr val="tx1"/>
          </a:solidFill>
          <a:latin typeface="+mn-lt"/>
          <a:ea typeface="+mn-ea"/>
          <a:cs typeface="+mn-cs"/>
          <a:sym typeface="Helvetica Light"/>
        </a:defRPr>
      </a:lvl4pPr>
      <a:lvl5pPr indent="914400" algn="ctr" defTabSz="825500">
        <a:defRPr sz="2400">
          <a:solidFill>
            <a:schemeClr val="tx1"/>
          </a:solidFill>
          <a:latin typeface="+mn-lt"/>
          <a:ea typeface="+mn-ea"/>
          <a:cs typeface="+mn-cs"/>
          <a:sym typeface="Helvetica Light"/>
        </a:defRPr>
      </a:lvl5pPr>
      <a:lvl6pPr indent="1143000" algn="ctr" defTabSz="825500">
        <a:defRPr sz="2400">
          <a:solidFill>
            <a:schemeClr val="tx1"/>
          </a:solidFill>
          <a:latin typeface="+mn-lt"/>
          <a:ea typeface="+mn-ea"/>
          <a:cs typeface="+mn-cs"/>
          <a:sym typeface="Helvetica Light"/>
        </a:defRPr>
      </a:lvl6pPr>
      <a:lvl7pPr indent="1371600" algn="ctr" defTabSz="825500">
        <a:defRPr sz="2400">
          <a:solidFill>
            <a:schemeClr val="tx1"/>
          </a:solidFill>
          <a:latin typeface="+mn-lt"/>
          <a:ea typeface="+mn-ea"/>
          <a:cs typeface="+mn-cs"/>
          <a:sym typeface="Helvetica Light"/>
        </a:defRPr>
      </a:lvl7pPr>
      <a:lvl8pPr indent="1600200" algn="ctr" defTabSz="825500">
        <a:defRPr sz="2400">
          <a:solidFill>
            <a:schemeClr val="tx1"/>
          </a:solidFill>
          <a:latin typeface="+mn-lt"/>
          <a:ea typeface="+mn-ea"/>
          <a:cs typeface="+mn-cs"/>
          <a:sym typeface="Helvetica Light"/>
        </a:defRPr>
      </a:lvl8pPr>
      <a:lvl9pPr indent="1828800" algn="ctr" defTabSz="825500">
        <a:defRPr sz="2400">
          <a:solidFill>
            <a:schemeClr val="tx1"/>
          </a:solidFill>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 name="Shape 32"/>
          <p:cNvSpPr/>
          <p:nvPr>
            <p:ph type="title"/>
          </p:nvPr>
        </p:nvSpPr>
        <p:spPr>
          <a:prstGeom prst="rect">
            <a:avLst/>
          </a:prstGeom>
        </p:spPr>
        <p:txBody>
          <a:bodyPr/>
          <a:lstStyle/>
          <a:p>
            <a:pPr lvl="0"/>
          </a:p>
        </p:txBody>
      </p:sp>
      <p:sp>
        <p:nvSpPr>
          <p:cNvPr id="33" name="Shape 33"/>
          <p:cNvSpPr/>
          <p:nvPr>
            <p:ph type="body" idx="1"/>
          </p:nvPr>
        </p:nvSpPr>
        <p:spPr>
          <a:prstGeom prst="rect">
            <a:avLst/>
          </a:prstGeom>
        </p:spPr>
        <p:txBody>
          <a:bodyPr/>
          <a:lstStyle/>
          <a:p>
            <a:pPr lvl="0"/>
          </a:p>
        </p:txBody>
      </p:sp>
      <p:pic>
        <p:nvPicPr>
          <p:cNvPr id="34" name="observations_updated_1080p30.mp4"/>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24384000" cy="13716000"/>
          </a:xfrm>
          <a:prstGeom prst="rect">
            <a:avLst/>
          </a:prstGeom>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3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4"/>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