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Lst>
  <p:sldSz cx="13004800" cy="9753600"/>
  <p:notesSz cx="6858000" cy="9144000"/>
  <p:defaultTextStyle>
    <a:lvl1pPr algn="ctr" defTabSz="584200">
      <a:defRPr sz="3600">
        <a:solidFill>
          <a:srgbClr val="FFFFFF"/>
        </a:solidFill>
        <a:latin typeface="+mn-lt"/>
        <a:ea typeface="+mn-ea"/>
        <a:cs typeface="+mn-cs"/>
        <a:sym typeface="Helvetica Light"/>
      </a:defRPr>
    </a:lvl1pPr>
    <a:lvl2pPr indent="228600" algn="ctr" defTabSz="584200">
      <a:defRPr sz="3600">
        <a:solidFill>
          <a:srgbClr val="FFFFFF"/>
        </a:solidFill>
        <a:latin typeface="+mn-lt"/>
        <a:ea typeface="+mn-ea"/>
        <a:cs typeface="+mn-cs"/>
        <a:sym typeface="Helvetica Light"/>
      </a:defRPr>
    </a:lvl2pPr>
    <a:lvl3pPr indent="457200" algn="ctr" defTabSz="584200">
      <a:defRPr sz="3600">
        <a:solidFill>
          <a:srgbClr val="FFFFFF"/>
        </a:solidFill>
        <a:latin typeface="+mn-lt"/>
        <a:ea typeface="+mn-ea"/>
        <a:cs typeface="+mn-cs"/>
        <a:sym typeface="Helvetica Light"/>
      </a:defRPr>
    </a:lvl3pPr>
    <a:lvl4pPr indent="685800" algn="ctr" defTabSz="584200">
      <a:defRPr sz="3600">
        <a:solidFill>
          <a:srgbClr val="FFFFFF"/>
        </a:solidFill>
        <a:latin typeface="+mn-lt"/>
        <a:ea typeface="+mn-ea"/>
        <a:cs typeface="+mn-cs"/>
        <a:sym typeface="Helvetica Light"/>
      </a:defRPr>
    </a:lvl4pPr>
    <a:lvl5pPr indent="914400" algn="ctr" defTabSz="584200">
      <a:defRPr sz="3600">
        <a:solidFill>
          <a:srgbClr val="FFFFFF"/>
        </a:solidFill>
        <a:latin typeface="+mn-lt"/>
        <a:ea typeface="+mn-ea"/>
        <a:cs typeface="+mn-cs"/>
        <a:sym typeface="Helvetica Light"/>
      </a:defRPr>
    </a:lvl5pPr>
    <a:lvl6pPr indent="1143000" algn="ctr" defTabSz="584200">
      <a:defRPr sz="3600">
        <a:solidFill>
          <a:srgbClr val="FFFFFF"/>
        </a:solidFill>
        <a:latin typeface="+mn-lt"/>
        <a:ea typeface="+mn-ea"/>
        <a:cs typeface="+mn-cs"/>
        <a:sym typeface="Helvetica Light"/>
      </a:defRPr>
    </a:lvl6pPr>
    <a:lvl7pPr indent="1371600" algn="ctr" defTabSz="584200">
      <a:defRPr sz="3600">
        <a:solidFill>
          <a:srgbClr val="FFFFFF"/>
        </a:solidFill>
        <a:latin typeface="+mn-lt"/>
        <a:ea typeface="+mn-ea"/>
        <a:cs typeface="+mn-cs"/>
        <a:sym typeface="Helvetica Light"/>
      </a:defRPr>
    </a:lvl7pPr>
    <a:lvl8pPr indent="1600200" algn="ctr" defTabSz="584200">
      <a:defRPr sz="3600">
        <a:solidFill>
          <a:srgbClr val="FFFFFF"/>
        </a:solidFill>
        <a:latin typeface="+mn-lt"/>
        <a:ea typeface="+mn-ea"/>
        <a:cs typeface="+mn-cs"/>
        <a:sym typeface="Helvetica Light"/>
      </a:defRPr>
    </a:lvl8pPr>
    <a:lvl9pPr indent="1828800" algn="ctr" defTabSz="584200">
      <a:defRPr sz="3600">
        <a:solidFill>
          <a:srgbClr val="FFFFFF"/>
        </a:solidFill>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3C0FC">
              <a:alpha val="26000"/>
            </a:srgbClr>
          </a:solidFill>
        </a:fill>
      </a:tcStyle>
    </a:band2H>
    <a:firstCol>
      <a:tcTxStyle b="off" i="off">
        <a:fontRef idx="minor">
          <a:srgbClr val="FFFFFF"/>
        </a:fontRef>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1497FC"/>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065C1"/>
          </a:solidFill>
        </a:fill>
      </a:tcStyle>
    </a:lastRow>
    <a:fir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065C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b="def" i="def"/>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b="def" i="def"/>
      <a:tcStyle>
        <a:tcBdr/>
        <a:fill>
          <a:solidFill>
            <a:srgbClr val="308B16">
              <a:alpha val="35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rgbClr val="308B16"/>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25400" cap="flat">
              <a:noFill/>
              <a:miter lim="400000"/>
            </a:ln>
          </a:bottom>
          <a:insideH>
            <a:ln w="25400" cap="flat">
              <a:solidFill>
                <a:srgbClr val="CBCBCB"/>
              </a:solidFill>
              <a:prstDash val="solid"/>
              <a:miter lim="400000"/>
            </a:ln>
          </a:insideH>
          <a:insideV>
            <a:ln w="12700" cap="flat">
              <a:noFill/>
              <a:miter lim="400000"/>
            </a:ln>
          </a:insideV>
        </a:tcBdr>
        <a:fill>
          <a:solidFill>
            <a:srgbClr val="308B16"/>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b="def" i="def"/>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hape 29"/>
          <p:cNvSpPr/>
          <p:nvPr>
            <p:ph type="sldImg"/>
          </p:nvPr>
        </p:nvSpPr>
        <p:spPr>
          <a:xfrm>
            <a:off x="1143000" y="685800"/>
            <a:ext cx="4572000" cy="3429000"/>
          </a:xfrm>
          <a:prstGeom prst="rect">
            <a:avLst/>
          </a:prstGeom>
        </p:spPr>
        <p:txBody>
          <a:bodyPr/>
          <a:lstStyle/>
          <a:p>
            <a:pPr lvl="0"/>
          </a:p>
        </p:txBody>
      </p:sp>
      <p:sp>
        <p:nvSpPr>
          <p:cNvPr id="30" name="Shape 30"/>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 name="Shape 35"/>
          <p:cNvSpPr/>
          <p:nvPr>
            <p:ph type="sldImg"/>
          </p:nvPr>
        </p:nvSpPr>
        <p:spPr>
          <a:prstGeom prst="rect">
            <a:avLst/>
          </a:prstGeom>
        </p:spPr>
        <p:txBody>
          <a:bodyPr/>
          <a:lstStyle/>
          <a:p>
            <a:pPr lvl="0"/>
          </a:p>
        </p:txBody>
      </p:sp>
      <p:sp>
        <p:nvSpPr>
          <p:cNvPr id="36" name="Shape 36"/>
          <p:cNvSpPr/>
          <p:nvPr>
            <p:ph type="body" sz="quarter" idx="1"/>
          </p:nvPr>
        </p:nvSpPr>
        <p:spPr>
          <a:prstGeom prst="rect">
            <a:avLst/>
          </a:prstGeom>
        </p:spPr>
        <p:txBody>
          <a:bodyPr/>
          <a:lstStyle/>
          <a:p>
            <a:pPr lvl="0">
              <a:defRPr sz="1800"/>
            </a:pPr>
            <a:r>
              <a:rPr sz="2200"/>
              <a:t>Average Outgoing Longwave Radiation</a:t>
            </a:r>
            <a:endParaRPr sz="2200"/>
          </a:p>
          <a:p>
            <a:pPr lvl="0">
              <a:defRPr sz="1800"/>
            </a:pPr>
            <a:endParaRPr sz="2200"/>
          </a:p>
          <a:p>
            <a:pPr lvl="0">
              <a:defRPr sz="1800"/>
            </a:pPr>
            <a:r>
              <a:rPr sz="2200"/>
              <a:t>Light energy travels in waves, but not all the waves are the same. The kind of light our eyes can see is only a tiny part of the energy that exists in the universe. Other kinds of energy are invisible, like the energy that makes our hands feel warm when we hold them over a fire, or the energy that cooks our food in the microwave. When Earth absorbs sunlight, it heats up. The heat, or "outgoing longwave radiation," radiates back into space. Satellites measure this radiation as it leaves the top of Earth's atmosphere. The hotter a place is, the more energy it radiates. </a:t>
            </a:r>
            <a:endParaRPr sz="2200"/>
          </a:p>
          <a:p>
            <a:pPr lvl="0">
              <a:defRPr sz="1800"/>
            </a:pPr>
            <a:endParaRPr sz="2200"/>
          </a:p>
          <a:p>
            <a:pPr lvl="0">
              <a:defRPr sz="1800"/>
            </a:pPr>
            <a:r>
              <a:rPr sz="2200"/>
              <a:t>This map shows monthly outgoing longwave radiation averaged over the years 2000-2015 from the Energy Balanced and Filled (EBAF) data product. This data is produced by averaging observations collected by the Clouds and the Earth's Radiant Energy System (CERES) sensors on NASA's Aqua and Terra satellites, filling in gaps and constraining the fluxes to remove the inconsistency between average global net TOA flux and heat storage in the Earth-atmosphere system. </a:t>
            </a:r>
            <a:endParaRPr sz="2200"/>
          </a:p>
          <a:p>
            <a:pPr lvl="0">
              <a:defRPr sz="1800"/>
            </a:pPr>
            <a:endParaRPr sz="2200"/>
          </a:p>
          <a:p>
            <a:pPr lvl="0">
              <a:defRPr sz="1800"/>
            </a:pPr>
            <a:r>
              <a:rPr sz="2200"/>
              <a:t>The colors show the amount of outgoing longwave radiation leaving Earth's atmosphere (in Watts per square meter). Bright yellow and orange indicate greater heat emission, purple and blue indicate intermediate emissions, and white shows little or no heat emission.</a:t>
            </a:r>
            <a:endParaRPr sz="2200"/>
          </a:p>
          <a:p>
            <a:pPr lvl="0">
              <a:defRPr sz="1800"/>
            </a:pPr>
            <a:endParaRPr sz="2200"/>
          </a:p>
          <a:p>
            <a:pPr lvl="0">
              <a:defRPr sz="1800"/>
            </a:pPr>
            <a:endParaRPr sz="2200"/>
          </a:p>
          <a:p>
            <a:pPr lvl="0">
              <a:defRPr sz="1800"/>
            </a:pPr>
            <a:r>
              <a:rPr sz="2200"/>
              <a:t>For more information: </a:t>
            </a:r>
            <a:endParaRPr sz="2200"/>
          </a:p>
          <a:p>
            <a:pPr lvl="0">
              <a:defRPr sz="1800"/>
            </a:pPr>
            <a:r>
              <a:rPr sz="2200"/>
              <a:t>      ceres.larc.nasa.gov</a:t>
            </a:r>
            <a:endParaRPr sz="2200"/>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spTree>
      <p:nvGrpSpPr>
        <p:cNvPr id="1" name=""/>
        <p:cNvGrpSpPr/>
        <p:nvPr/>
      </p:nvGrpSpPr>
      <p:grpSpPr>
        <a:xfrm>
          <a:off x="0" y="0"/>
          <a:ext cx="0" cy="0"/>
          <a:chOff x="0" y="0"/>
          <a:chExt cx="0" cy="0"/>
        </a:xfrm>
      </p:grpSpPr>
      <p:sp>
        <p:nvSpPr>
          <p:cNvPr id="5" name="Shape 5"/>
          <p:cNvSpPr/>
          <p:nvPr>
            <p:ph type="title"/>
          </p:nvPr>
        </p:nvSpPr>
        <p:spPr>
          <a:xfrm>
            <a:off x="1270000" y="1638300"/>
            <a:ext cx="10464800" cy="3302000"/>
          </a:xfrm>
          <a:prstGeom prst="rect">
            <a:avLst/>
          </a:prstGeom>
        </p:spPr>
        <p:txBody>
          <a:bodyPr anchor="b"/>
          <a:lstStyle/>
          <a:p>
            <a:pPr lvl="0">
              <a:defRPr sz="1800">
                <a:solidFill>
                  <a:srgbClr val="000000"/>
                </a:solidFill>
              </a:defRPr>
            </a:pPr>
            <a:r>
              <a:rPr sz="8000">
                <a:solidFill>
                  <a:srgbClr val="FFFFFF"/>
                </a:solidFill>
              </a:rPr>
              <a:t>Title Text</a:t>
            </a:r>
          </a:p>
        </p:txBody>
      </p:sp>
      <p:sp>
        <p:nvSpPr>
          <p:cNvPr id="6" name="Shape 6"/>
          <p:cNvSpPr/>
          <p:nvPr>
            <p:ph type="body"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solidFill>
                  <a:srgbClr val="000000"/>
                </a:solidFill>
              </a:defRPr>
            </a:pPr>
            <a:r>
              <a:rPr sz="3200">
                <a:solidFill>
                  <a:srgbClr val="FFFFFF"/>
                </a:solidFill>
              </a:rPr>
              <a:t>Body Level One</a:t>
            </a:r>
            <a:endParaRPr sz="3200">
              <a:solidFill>
                <a:srgbClr val="FFFFFF"/>
              </a:solidFill>
            </a:endParaRPr>
          </a:p>
          <a:p>
            <a:pPr lvl="1">
              <a:defRPr sz="1800">
                <a:solidFill>
                  <a:srgbClr val="000000"/>
                </a:solidFill>
              </a:defRPr>
            </a:pPr>
            <a:r>
              <a:rPr sz="3200">
                <a:solidFill>
                  <a:srgbClr val="FFFFFF"/>
                </a:solidFill>
              </a:rPr>
              <a:t>Body Level Two</a:t>
            </a:r>
            <a:endParaRPr sz="3200">
              <a:solidFill>
                <a:srgbClr val="FFFFFF"/>
              </a:solidFill>
            </a:endParaRPr>
          </a:p>
          <a:p>
            <a:pPr lvl="2">
              <a:defRPr sz="1800">
                <a:solidFill>
                  <a:srgbClr val="000000"/>
                </a:solidFill>
              </a:defRPr>
            </a:pPr>
            <a:r>
              <a:rPr sz="3200">
                <a:solidFill>
                  <a:srgbClr val="FFFFFF"/>
                </a:solidFill>
              </a:rPr>
              <a:t>Body Level Three</a:t>
            </a:r>
            <a:endParaRPr sz="3200">
              <a:solidFill>
                <a:srgbClr val="FFFFFF"/>
              </a:solidFill>
            </a:endParaRPr>
          </a:p>
          <a:p>
            <a:pPr lvl="3">
              <a:defRPr sz="1800">
                <a:solidFill>
                  <a:srgbClr val="000000"/>
                </a:solidFill>
              </a:defRPr>
            </a:pPr>
            <a:r>
              <a:rPr sz="3200">
                <a:solidFill>
                  <a:srgbClr val="FFFFFF"/>
                </a:solidFill>
              </a:rPr>
              <a:t>Body Level Four</a:t>
            </a:r>
            <a:endParaRPr sz="3200">
              <a:solidFill>
                <a:srgbClr val="FFFFFF"/>
              </a:solidFill>
            </a:endParaRPr>
          </a:p>
          <a:p>
            <a:pPr lvl="4">
              <a:defRPr sz="1800">
                <a:solidFill>
                  <a:srgbClr val="000000"/>
                </a:solidFill>
              </a:defRPr>
            </a:pPr>
            <a:r>
              <a:rPr sz="3200">
                <a:solidFill>
                  <a:srgbClr val="FFFFFF"/>
                </a:solidFill>
              </a:rPr>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8" name="Shape 8"/>
          <p:cNvSpPr/>
          <p:nvPr>
            <p:ph type="title"/>
          </p:nvPr>
        </p:nvSpPr>
        <p:spPr>
          <a:xfrm>
            <a:off x="1270000" y="6718300"/>
            <a:ext cx="10464800" cy="1422400"/>
          </a:xfrm>
          <a:prstGeom prst="rect">
            <a:avLst/>
          </a:prstGeom>
        </p:spPr>
        <p:txBody>
          <a:bodyPr/>
          <a:lstStyle/>
          <a:p>
            <a:pPr lvl="0">
              <a:defRPr sz="1800">
                <a:solidFill>
                  <a:srgbClr val="000000"/>
                </a:solidFill>
              </a:defRPr>
            </a:pPr>
            <a:r>
              <a:rPr sz="8000">
                <a:solidFill>
                  <a:srgbClr val="FFFFFF"/>
                </a:solidFill>
              </a:rPr>
              <a:t>Title Text</a:t>
            </a:r>
          </a:p>
        </p:txBody>
      </p:sp>
      <p:sp>
        <p:nvSpPr>
          <p:cNvPr id="9" name="Shape 9"/>
          <p:cNvSpPr/>
          <p:nvPr>
            <p:ph type="body"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solidFill>
                  <a:srgbClr val="000000"/>
                </a:solidFill>
              </a:defRPr>
            </a:pPr>
            <a:r>
              <a:rPr sz="3200">
                <a:solidFill>
                  <a:srgbClr val="FFFFFF"/>
                </a:solidFill>
              </a:rPr>
              <a:t>Body Level One</a:t>
            </a:r>
            <a:endParaRPr sz="3200">
              <a:solidFill>
                <a:srgbClr val="FFFFFF"/>
              </a:solidFill>
            </a:endParaRPr>
          </a:p>
          <a:p>
            <a:pPr lvl="1">
              <a:defRPr sz="1800">
                <a:solidFill>
                  <a:srgbClr val="000000"/>
                </a:solidFill>
              </a:defRPr>
            </a:pPr>
            <a:r>
              <a:rPr sz="3200">
                <a:solidFill>
                  <a:srgbClr val="FFFFFF"/>
                </a:solidFill>
              </a:rPr>
              <a:t>Body Level Two</a:t>
            </a:r>
            <a:endParaRPr sz="3200">
              <a:solidFill>
                <a:srgbClr val="FFFFFF"/>
              </a:solidFill>
            </a:endParaRPr>
          </a:p>
          <a:p>
            <a:pPr lvl="2">
              <a:defRPr sz="1800">
                <a:solidFill>
                  <a:srgbClr val="000000"/>
                </a:solidFill>
              </a:defRPr>
            </a:pPr>
            <a:r>
              <a:rPr sz="3200">
                <a:solidFill>
                  <a:srgbClr val="FFFFFF"/>
                </a:solidFill>
              </a:rPr>
              <a:t>Body Level Three</a:t>
            </a:r>
            <a:endParaRPr sz="3200">
              <a:solidFill>
                <a:srgbClr val="FFFFFF"/>
              </a:solidFill>
            </a:endParaRPr>
          </a:p>
          <a:p>
            <a:pPr lvl="3">
              <a:defRPr sz="1800">
                <a:solidFill>
                  <a:srgbClr val="000000"/>
                </a:solidFill>
              </a:defRPr>
            </a:pPr>
            <a:r>
              <a:rPr sz="3200">
                <a:solidFill>
                  <a:srgbClr val="FFFFFF"/>
                </a:solidFill>
              </a:rPr>
              <a:t>Body Level Four</a:t>
            </a:r>
            <a:endParaRPr sz="3200">
              <a:solidFill>
                <a:srgbClr val="FFFFFF"/>
              </a:solidFill>
            </a:endParaRPr>
          </a:p>
          <a:p>
            <a:pPr lvl="4">
              <a:defRPr sz="1800">
                <a:solidFill>
                  <a:srgbClr val="000000"/>
                </a:solidFill>
              </a:defRPr>
            </a:pPr>
            <a:r>
              <a:rPr sz="3200">
                <a:solidFill>
                  <a:srgbClr val="FFFFFF"/>
                </a:solidFill>
              </a:rPr>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11" name="Shape 11"/>
          <p:cNvSpPr/>
          <p:nvPr>
            <p:ph type="title"/>
          </p:nvPr>
        </p:nvSpPr>
        <p:spPr>
          <a:xfrm>
            <a:off x="1270000" y="3225800"/>
            <a:ext cx="10464800" cy="3302000"/>
          </a:xfrm>
          <a:prstGeom prst="rect">
            <a:avLst/>
          </a:prstGeom>
        </p:spPr>
        <p:txBody>
          <a:bodyPr/>
          <a:lstStyle/>
          <a:p>
            <a:pPr lvl="0">
              <a:defRPr sz="1800">
                <a:solidFill>
                  <a:srgbClr val="000000"/>
                </a:solidFill>
              </a:defRPr>
            </a:pPr>
            <a:r>
              <a:rPr sz="8000">
                <a:solidFill>
                  <a:srgbClr val="FFFFFF"/>
                </a:solidFill>
              </a:rPr>
              <a:t>Title Text</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13" name="Shape 13"/>
          <p:cNvSpPr/>
          <p:nvPr>
            <p:ph type="title"/>
          </p:nvPr>
        </p:nvSpPr>
        <p:spPr>
          <a:xfrm>
            <a:off x="952500" y="635000"/>
            <a:ext cx="5334000" cy="3987800"/>
          </a:xfrm>
          <a:prstGeom prst="rect">
            <a:avLst/>
          </a:prstGeom>
        </p:spPr>
        <p:txBody>
          <a:bodyPr anchor="b"/>
          <a:lstStyle>
            <a:lvl1pPr>
              <a:defRPr sz="6000"/>
            </a:lvl1pPr>
          </a:lstStyle>
          <a:p>
            <a:pPr lvl="0">
              <a:defRPr sz="1800">
                <a:solidFill>
                  <a:srgbClr val="000000"/>
                </a:solidFill>
              </a:defRPr>
            </a:pPr>
            <a:r>
              <a:rPr sz="6000">
                <a:solidFill>
                  <a:srgbClr val="FFFFFF"/>
                </a:solidFill>
              </a:rPr>
              <a:t>Title Text</a:t>
            </a:r>
          </a:p>
        </p:txBody>
      </p:sp>
      <p:sp>
        <p:nvSpPr>
          <p:cNvPr id="14" name="Shape 14"/>
          <p:cNvSpPr/>
          <p:nvPr>
            <p:ph type="body" idx="1"/>
          </p:nvPr>
        </p:nvSpPr>
        <p:spPr>
          <a:xfrm>
            <a:off x="952500" y="4762500"/>
            <a:ext cx="5334000" cy="41148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solidFill>
                  <a:srgbClr val="000000"/>
                </a:solidFill>
              </a:defRPr>
            </a:pPr>
            <a:r>
              <a:rPr sz="3200">
                <a:solidFill>
                  <a:srgbClr val="FFFFFF"/>
                </a:solidFill>
              </a:rPr>
              <a:t>Body Level One</a:t>
            </a:r>
            <a:endParaRPr sz="3200">
              <a:solidFill>
                <a:srgbClr val="FFFFFF"/>
              </a:solidFill>
            </a:endParaRPr>
          </a:p>
          <a:p>
            <a:pPr lvl="1">
              <a:defRPr sz="1800">
                <a:solidFill>
                  <a:srgbClr val="000000"/>
                </a:solidFill>
              </a:defRPr>
            </a:pPr>
            <a:r>
              <a:rPr sz="3200">
                <a:solidFill>
                  <a:srgbClr val="FFFFFF"/>
                </a:solidFill>
              </a:rPr>
              <a:t>Body Level Two</a:t>
            </a:r>
            <a:endParaRPr sz="3200">
              <a:solidFill>
                <a:srgbClr val="FFFFFF"/>
              </a:solidFill>
            </a:endParaRPr>
          </a:p>
          <a:p>
            <a:pPr lvl="2">
              <a:defRPr sz="1800">
                <a:solidFill>
                  <a:srgbClr val="000000"/>
                </a:solidFill>
              </a:defRPr>
            </a:pPr>
            <a:r>
              <a:rPr sz="3200">
                <a:solidFill>
                  <a:srgbClr val="FFFFFF"/>
                </a:solidFill>
              </a:rPr>
              <a:t>Body Level Three</a:t>
            </a:r>
            <a:endParaRPr sz="3200">
              <a:solidFill>
                <a:srgbClr val="FFFFFF"/>
              </a:solidFill>
            </a:endParaRPr>
          </a:p>
          <a:p>
            <a:pPr lvl="3">
              <a:defRPr sz="1800">
                <a:solidFill>
                  <a:srgbClr val="000000"/>
                </a:solidFill>
              </a:defRPr>
            </a:pPr>
            <a:r>
              <a:rPr sz="3200">
                <a:solidFill>
                  <a:srgbClr val="FFFFFF"/>
                </a:solidFill>
              </a:rPr>
              <a:t>Body Level Four</a:t>
            </a:r>
            <a:endParaRPr sz="3200">
              <a:solidFill>
                <a:srgbClr val="FFFFFF"/>
              </a:solidFill>
            </a:endParaRPr>
          </a:p>
          <a:p>
            <a:pPr lvl="4">
              <a:defRPr sz="1800">
                <a:solidFill>
                  <a:srgbClr val="000000"/>
                </a:solidFill>
              </a:defRPr>
            </a:pPr>
            <a:r>
              <a:rPr sz="3200">
                <a:solidFill>
                  <a:srgbClr val="FFFFFF"/>
                </a:solidFill>
              </a:rPr>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16" name="Shape 16"/>
          <p:cNvSpPr/>
          <p:nvPr>
            <p:ph type="title"/>
          </p:nvPr>
        </p:nvSpPr>
        <p:spPr>
          <a:prstGeom prst="rect">
            <a:avLst/>
          </a:prstGeom>
        </p:spPr>
        <p:txBody>
          <a:bodyPr/>
          <a:lstStyle/>
          <a:p>
            <a:pPr lvl="0">
              <a:defRPr sz="1800">
                <a:solidFill>
                  <a:srgbClr val="000000"/>
                </a:solidFill>
              </a:defRPr>
            </a:pPr>
            <a:r>
              <a:rPr sz="8000">
                <a:solidFill>
                  <a:srgbClr val="FFFFFF"/>
                </a:solidFill>
              </a:rPr>
              <a:t>Title Text</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18" name="Shape 18"/>
          <p:cNvSpPr/>
          <p:nvPr>
            <p:ph type="title"/>
          </p:nvPr>
        </p:nvSpPr>
        <p:spPr>
          <a:prstGeom prst="rect">
            <a:avLst/>
          </a:prstGeom>
        </p:spPr>
        <p:txBody>
          <a:bodyPr/>
          <a:lstStyle/>
          <a:p>
            <a:pPr lvl="0">
              <a:defRPr sz="1800">
                <a:solidFill>
                  <a:srgbClr val="000000"/>
                </a:solidFill>
              </a:defRPr>
            </a:pPr>
            <a:r>
              <a:rPr sz="8000">
                <a:solidFill>
                  <a:srgbClr val="FFFFFF"/>
                </a:solidFill>
              </a:rPr>
              <a:t>Title Text</a:t>
            </a:r>
          </a:p>
        </p:txBody>
      </p:sp>
      <p:sp>
        <p:nvSpPr>
          <p:cNvPr id="19" name="Shape 19"/>
          <p:cNvSpPr/>
          <p:nvPr>
            <p:ph type="body" idx="1"/>
          </p:nvPr>
        </p:nvSpPr>
        <p:spPr>
          <a:prstGeom prst="rect">
            <a:avLst/>
          </a:prstGeom>
        </p:spPr>
        <p:txBody>
          <a:bodyPr/>
          <a:lstStyle/>
          <a:p>
            <a:pPr lvl="0">
              <a:defRPr sz="1800">
                <a:solidFill>
                  <a:srgbClr val="000000"/>
                </a:solidFill>
              </a:defRPr>
            </a:pPr>
            <a:r>
              <a:rPr sz="3800">
                <a:solidFill>
                  <a:srgbClr val="FFFFFF"/>
                </a:solidFill>
              </a:rPr>
              <a:t>Body Level One</a:t>
            </a:r>
            <a:endParaRPr sz="3800">
              <a:solidFill>
                <a:srgbClr val="FFFFFF"/>
              </a:solidFill>
            </a:endParaRPr>
          </a:p>
          <a:p>
            <a:pPr lvl="1">
              <a:defRPr sz="1800">
                <a:solidFill>
                  <a:srgbClr val="000000"/>
                </a:solidFill>
              </a:defRPr>
            </a:pPr>
            <a:r>
              <a:rPr sz="3800">
                <a:solidFill>
                  <a:srgbClr val="FFFFFF"/>
                </a:solidFill>
              </a:rPr>
              <a:t>Body Level Two</a:t>
            </a:r>
            <a:endParaRPr sz="3800">
              <a:solidFill>
                <a:srgbClr val="FFFFFF"/>
              </a:solidFill>
            </a:endParaRPr>
          </a:p>
          <a:p>
            <a:pPr lvl="2">
              <a:defRPr sz="1800">
                <a:solidFill>
                  <a:srgbClr val="000000"/>
                </a:solidFill>
              </a:defRPr>
            </a:pPr>
            <a:r>
              <a:rPr sz="3800">
                <a:solidFill>
                  <a:srgbClr val="FFFFFF"/>
                </a:solidFill>
              </a:rPr>
              <a:t>Body Level Three</a:t>
            </a:r>
            <a:endParaRPr sz="3800">
              <a:solidFill>
                <a:srgbClr val="FFFFFF"/>
              </a:solidFill>
            </a:endParaRPr>
          </a:p>
          <a:p>
            <a:pPr lvl="3">
              <a:defRPr sz="1800">
                <a:solidFill>
                  <a:srgbClr val="000000"/>
                </a:solidFill>
              </a:defRPr>
            </a:pPr>
            <a:r>
              <a:rPr sz="3800">
                <a:solidFill>
                  <a:srgbClr val="FFFFFF"/>
                </a:solidFill>
              </a:rPr>
              <a:t>Body Level Four</a:t>
            </a:r>
            <a:endParaRPr sz="3800">
              <a:solidFill>
                <a:srgbClr val="FFFFFF"/>
              </a:solidFill>
            </a:endParaRPr>
          </a:p>
          <a:p>
            <a:pPr lvl="4">
              <a:defRPr sz="1800">
                <a:solidFill>
                  <a:srgbClr val="000000"/>
                </a:solidFill>
              </a:defRPr>
            </a:pPr>
            <a:r>
              <a:rPr sz="3800">
                <a:solidFill>
                  <a:srgbClr val="FFFFFF"/>
                </a:solidFill>
              </a:rPr>
              <a:t>Body Level Five</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21" name="Shape 21"/>
          <p:cNvSpPr/>
          <p:nvPr>
            <p:ph type="title"/>
          </p:nvPr>
        </p:nvSpPr>
        <p:spPr>
          <a:prstGeom prst="rect">
            <a:avLst/>
          </a:prstGeom>
        </p:spPr>
        <p:txBody>
          <a:bodyPr/>
          <a:lstStyle/>
          <a:p>
            <a:pPr lvl="0">
              <a:defRPr sz="1800">
                <a:solidFill>
                  <a:srgbClr val="000000"/>
                </a:solidFill>
              </a:defRPr>
            </a:pPr>
            <a:r>
              <a:rPr sz="8000">
                <a:solidFill>
                  <a:srgbClr val="FFFFFF"/>
                </a:solidFill>
              </a:rPr>
              <a:t>Title Text</a:t>
            </a:r>
          </a:p>
        </p:txBody>
      </p:sp>
      <p:sp>
        <p:nvSpPr>
          <p:cNvPr id="22" name="Shape 22"/>
          <p:cNvSpPr/>
          <p:nvPr>
            <p:ph type="body"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231900" indent="-342900">
              <a:spcBef>
                <a:spcPts val="3200"/>
              </a:spcBef>
              <a:defRPr sz="2800"/>
            </a:lvl3pPr>
            <a:lvl4pPr marL="1676400" indent="-342900">
              <a:spcBef>
                <a:spcPts val="3200"/>
              </a:spcBef>
              <a:defRPr sz="2800"/>
            </a:lvl4pPr>
            <a:lvl5pPr marL="2120900" indent="-342900">
              <a:spcBef>
                <a:spcPts val="3200"/>
              </a:spcBef>
              <a:defRPr sz="2800"/>
            </a:lvl5pPr>
          </a:lstStyle>
          <a:p>
            <a:pPr lvl="0">
              <a:defRPr sz="1800">
                <a:solidFill>
                  <a:srgbClr val="000000"/>
                </a:solidFill>
              </a:defRPr>
            </a:pPr>
            <a:r>
              <a:rPr sz="2800">
                <a:solidFill>
                  <a:srgbClr val="FFFFFF"/>
                </a:solidFill>
              </a:rPr>
              <a:t>Body Level One</a:t>
            </a:r>
            <a:endParaRPr sz="2800">
              <a:solidFill>
                <a:srgbClr val="FFFFFF"/>
              </a:solidFill>
            </a:endParaRPr>
          </a:p>
          <a:p>
            <a:pPr lvl="1">
              <a:defRPr sz="1800">
                <a:solidFill>
                  <a:srgbClr val="000000"/>
                </a:solidFill>
              </a:defRPr>
            </a:pPr>
            <a:r>
              <a:rPr sz="2800">
                <a:solidFill>
                  <a:srgbClr val="FFFFFF"/>
                </a:solidFill>
              </a:rPr>
              <a:t>Body Level Two</a:t>
            </a:r>
            <a:endParaRPr sz="2800">
              <a:solidFill>
                <a:srgbClr val="FFFFFF"/>
              </a:solidFill>
            </a:endParaRPr>
          </a:p>
          <a:p>
            <a:pPr lvl="2">
              <a:defRPr sz="1800">
                <a:solidFill>
                  <a:srgbClr val="000000"/>
                </a:solidFill>
              </a:defRPr>
            </a:pPr>
            <a:r>
              <a:rPr sz="2800">
                <a:solidFill>
                  <a:srgbClr val="FFFFFF"/>
                </a:solidFill>
              </a:rPr>
              <a:t>Body Level Three</a:t>
            </a:r>
            <a:endParaRPr sz="2800">
              <a:solidFill>
                <a:srgbClr val="FFFFFF"/>
              </a:solidFill>
            </a:endParaRPr>
          </a:p>
          <a:p>
            <a:pPr lvl="3">
              <a:defRPr sz="1800">
                <a:solidFill>
                  <a:srgbClr val="000000"/>
                </a:solidFill>
              </a:defRPr>
            </a:pPr>
            <a:r>
              <a:rPr sz="2800">
                <a:solidFill>
                  <a:srgbClr val="FFFFFF"/>
                </a:solidFill>
              </a:rPr>
              <a:t>Body Level Four</a:t>
            </a:r>
            <a:endParaRPr sz="2800">
              <a:solidFill>
                <a:srgbClr val="FFFFFF"/>
              </a:solidFill>
            </a:endParaRPr>
          </a:p>
          <a:p>
            <a:pPr lvl="4">
              <a:defRPr sz="1800">
                <a:solidFill>
                  <a:srgbClr val="000000"/>
                </a:solidFill>
              </a:defRPr>
            </a:pPr>
            <a:r>
              <a:rPr sz="2800">
                <a:solidFill>
                  <a:srgbClr val="FFFFFF"/>
                </a:solidFill>
              </a:rPr>
              <a:t>Body Level Five</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24" name="Shape 24"/>
          <p:cNvSpPr/>
          <p:nvPr>
            <p:ph type="body" idx="1"/>
          </p:nvPr>
        </p:nvSpPr>
        <p:spPr>
          <a:xfrm>
            <a:off x="952500" y="1270000"/>
            <a:ext cx="11099800" cy="7213600"/>
          </a:xfrm>
          <a:prstGeom prst="rect">
            <a:avLst/>
          </a:prstGeom>
        </p:spPr>
        <p:txBody>
          <a:bodyPr/>
          <a:lstStyle/>
          <a:p>
            <a:pPr lvl="0">
              <a:defRPr sz="1800">
                <a:solidFill>
                  <a:srgbClr val="000000"/>
                </a:solidFill>
              </a:defRPr>
            </a:pPr>
            <a:r>
              <a:rPr sz="3800">
                <a:solidFill>
                  <a:srgbClr val="FFFFFF"/>
                </a:solidFill>
              </a:rPr>
              <a:t>Body Level One</a:t>
            </a:r>
            <a:endParaRPr sz="3800">
              <a:solidFill>
                <a:srgbClr val="FFFFFF"/>
              </a:solidFill>
            </a:endParaRPr>
          </a:p>
          <a:p>
            <a:pPr lvl="1">
              <a:defRPr sz="1800">
                <a:solidFill>
                  <a:srgbClr val="000000"/>
                </a:solidFill>
              </a:defRPr>
            </a:pPr>
            <a:r>
              <a:rPr sz="3800">
                <a:solidFill>
                  <a:srgbClr val="FFFFFF"/>
                </a:solidFill>
              </a:rPr>
              <a:t>Body Level Two</a:t>
            </a:r>
            <a:endParaRPr sz="3800">
              <a:solidFill>
                <a:srgbClr val="FFFFFF"/>
              </a:solidFill>
            </a:endParaRPr>
          </a:p>
          <a:p>
            <a:pPr lvl="2">
              <a:defRPr sz="1800">
                <a:solidFill>
                  <a:srgbClr val="000000"/>
                </a:solidFill>
              </a:defRPr>
            </a:pPr>
            <a:r>
              <a:rPr sz="3800">
                <a:solidFill>
                  <a:srgbClr val="FFFFFF"/>
                </a:solidFill>
              </a:rPr>
              <a:t>Body Level Three</a:t>
            </a:r>
            <a:endParaRPr sz="3800">
              <a:solidFill>
                <a:srgbClr val="FFFFFF"/>
              </a:solidFill>
            </a:endParaRPr>
          </a:p>
          <a:p>
            <a:pPr lvl="3">
              <a:defRPr sz="1800">
                <a:solidFill>
                  <a:srgbClr val="000000"/>
                </a:solidFill>
              </a:defRPr>
            </a:pPr>
            <a:r>
              <a:rPr sz="3800">
                <a:solidFill>
                  <a:srgbClr val="FFFFFF"/>
                </a:solidFill>
              </a:rPr>
              <a:t>Body Level Four</a:t>
            </a:r>
            <a:endParaRPr sz="3800">
              <a:solidFill>
                <a:srgbClr val="FFFFFF"/>
              </a:solidFill>
            </a:endParaRPr>
          </a:p>
          <a:p>
            <a:pPr lvl="4">
              <a:defRPr sz="1800">
                <a:solidFill>
                  <a:srgbClr val="000000"/>
                </a:solidFill>
              </a:defRPr>
            </a:pPr>
            <a:r>
              <a:rPr sz="3800">
                <a:solidFill>
                  <a:srgbClr val="FFFFFF"/>
                </a:solidFill>
              </a:rPr>
              <a:t>Body Level Five</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p:bgPr>
    </p:bg>
    <p:spTree>
      <p:nvGrpSpPr>
        <p:cNvPr id="1" name=""/>
        <p:cNvGrpSpPr/>
        <p:nvPr/>
      </p:nvGrpSpPr>
      <p:grpSpPr>
        <a:xfrm>
          <a:off x="0" y="0"/>
          <a:ext cx="0" cy="0"/>
          <a:chOff x="0" y="0"/>
          <a:chExt cx="0" cy="0"/>
        </a:xfrm>
      </p:grpSpPr>
      <p:sp>
        <p:nvSpPr>
          <p:cNvPr id="2" name="Shape 2"/>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defRPr>
            </a:pPr>
            <a:r>
              <a:rPr sz="8000">
                <a:solidFill>
                  <a:srgbClr val="FFFFFF"/>
                </a:solidFill>
              </a:rPr>
              <a:t>Title Text</a:t>
            </a:r>
          </a:p>
        </p:txBody>
      </p:sp>
      <p:sp>
        <p:nvSpPr>
          <p:cNvPr id="3" name="Shape 3"/>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defRPr>
            </a:pPr>
            <a:r>
              <a:rPr sz="3800">
                <a:solidFill>
                  <a:srgbClr val="FFFFFF"/>
                </a:solidFill>
              </a:rPr>
              <a:t>Body Level One</a:t>
            </a:r>
            <a:endParaRPr sz="3800">
              <a:solidFill>
                <a:srgbClr val="FFFFFF"/>
              </a:solidFill>
            </a:endParaRPr>
          </a:p>
          <a:p>
            <a:pPr lvl="1">
              <a:defRPr sz="1800">
                <a:solidFill>
                  <a:srgbClr val="000000"/>
                </a:solidFill>
              </a:defRPr>
            </a:pPr>
            <a:r>
              <a:rPr sz="3800">
                <a:solidFill>
                  <a:srgbClr val="FFFFFF"/>
                </a:solidFill>
              </a:rPr>
              <a:t>Body Level Two</a:t>
            </a:r>
            <a:endParaRPr sz="3800">
              <a:solidFill>
                <a:srgbClr val="FFFFFF"/>
              </a:solidFill>
            </a:endParaRPr>
          </a:p>
          <a:p>
            <a:pPr lvl="2">
              <a:defRPr sz="1800">
                <a:solidFill>
                  <a:srgbClr val="000000"/>
                </a:solidFill>
              </a:defRPr>
            </a:pPr>
            <a:r>
              <a:rPr sz="3800">
                <a:solidFill>
                  <a:srgbClr val="FFFFFF"/>
                </a:solidFill>
              </a:rPr>
              <a:t>Body Level Three</a:t>
            </a:r>
            <a:endParaRPr sz="3800">
              <a:solidFill>
                <a:srgbClr val="FFFFFF"/>
              </a:solidFill>
            </a:endParaRPr>
          </a:p>
          <a:p>
            <a:pPr lvl="3">
              <a:defRPr sz="1800">
                <a:solidFill>
                  <a:srgbClr val="000000"/>
                </a:solidFill>
              </a:defRPr>
            </a:pPr>
            <a:r>
              <a:rPr sz="3800">
                <a:solidFill>
                  <a:srgbClr val="FFFFFF"/>
                </a:solidFill>
              </a:rPr>
              <a:t>Body Level Four</a:t>
            </a:r>
            <a:endParaRPr sz="3800">
              <a:solidFill>
                <a:srgbClr val="FFFFFF"/>
              </a:solidFill>
            </a:endParaRPr>
          </a:p>
          <a:p>
            <a:pPr lvl="4">
              <a:defRPr sz="1800">
                <a:solidFill>
                  <a:srgbClr val="000000"/>
                </a:solidFill>
              </a:defRPr>
            </a:pPr>
            <a:r>
              <a:rPr sz="3800">
                <a:solidFill>
                  <a:srgbClr val="FFFFFF"/>
                </a:solidFill>
              </a:rPr>
              <a:t>Body Level Five</a:t>
            </a:r>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spd="med" advClick="1"/>
  <p:txStyles>
    <p:titleStyle>
      <a:lvl1pPr algn="ctr" defTabSz="584200">
        <a:defRPr sz="8000">
          <a:solidFill>
            <a:srgbClr val="FFFFFF"/>
          </a:solidFill>
          <a:latin typeface="+mn-lt"/>
          <a:ea typeface="+mn-ea"/>
          <a:cs typeface="+mn-cs"/>
          <a:sym typeface="Helvetica Light"/>
        </a:defRPr>
      </a:lvl1pPr>
      <a:lvl2pPr indent="228600" algn="ctr" defTabSz="584200">
        <a:defRPr sz="8000">
          <a:solidFill>
            <a:srgbClr val="FFFFFF"/>
          </a:solidFill>
          <a:latin typeface="+mn-lt"/>
          <a:ea typeface="+mn-ea"/>
          <a:cs typeface="+mn-cs"/>
          <a:sym typeface="Helvetica Light"/>
        </a:defRPr>
      </a:lvl2pPr>
      <a:lvl3pPr indent="457200" algn="ctr" defTabSz="584200">
        <a:defRPr sz="8000">
          <a:solidFill>
            <a:srgbClr val="FFFFFF"/>
          </a:solidFill>
          <a:latin typeface="+mn-lt"/>
          <a:ea typeface="+mn-ea"/>
          <a:cs typeface="+mn-cs"/>
          <a:sym typeface="Helvetica Light"/>
        </a:defRPr>
      </a:lvl3pPr>
      <a:lvl4pPr indent="685800" algn="ctr" defTabSz="584200">
        <a:defRPr sz="8000">
          <a:solidFill>
            <a:srgbClr val="FFFFFF"/>
          </a:solidFill>
          <a:latin typeface="+mn-lt"/>
          <a:ea typeface="+mn-ea"/>
          <a:cs typeface="+mn-cs"/>
          <a:sym typeface="Helvetica Light"/>
        </a:defRPr>
      </a:lvl4pPr>
      <a:lvl5pPr indent="914400" algn="ctr" defTabSz="584200">
        <a:defRPr sz="8000">
          <a:solidFill>
            <a:srgbClr val="FFFFFF"/>
          </a:solidFill>
          <a:latin typeface="+mn-lt"/>
          <a:ea typeface="+mn-ea"/>
          <a:cs typeface="+mn-cs"/>
          <a:sym typeface="Helvetica Light"/>
        </a:defRPr>
      </a:lvl5pPr>
      <a:lvl6pPr indent="1143000" algn="ctr" defTabSz="584200">
        <a:defRPr sz="8000">
          <a:solidFill>
            <a:srgbClr val="FFFFFF"/>
          </a:solidFill>
          <a:latin typeface="+mn-lt"/>
          <a:ea typeface="+mn-ea"/>
          <a:cs typeface="+mn-cs"/>
          <a:sym typeface="Helvetica Light"/>
        </a:defRPr>
      </a:lvl6pPr>
      <a:lvl7pPr indent="1371600" algn="ctr" defTabSz="584200">
        <a:defRPr sz="8000">
          <a:solidFill>
            <a:srgbClr val="FFFFFF"/>
          </a:solidFill>
          <a:latin typeface="+mn-lt"/>
          <a:ea typeface="+mn-ea"/>
          <a:cs typeface="+mn-cs"/>
          <a:sym typeface="Helvetica Light"/>
        </a:defRPr>
      </a:lvl7pPr>
      <a:lvl8pPr indent="1600200" algn="ctr" defTabSz="584200">
        <a:defRPr sz="8000">
          <a:solidFill>
            <a:srgbClr val="FFFFFF"/>
          </a:solidFill>
          <a:latin typeface="+mn-lt"/>
          <a:ea typeface="+mn-ea"/>
          <a:cs typeface="+mn-cs"/>
          <a:sym typeface="Helvetica Light"/>
        </a:defRPr>
      </a:lvl8pPr>
      <a:lvl9pPr indent="1828800" algn="ctr" defTabSz="584200">
        <a:defRPr sz="8000">
          <a:solidFill>
            <a:srgbClr val="FFFFFF"/>
          </a:solidFill>
          <a:latin typeface="+mn-lt"/>
          <a:ea typeface="+mn-ea"/>
          <a:cs typeface="+mn-cs"/>
          <a:sym typeface="Helvetica Light"/>
        </a:defRPr>
      </a:lvl9pPr>
    </p:titleStyle>
    <p:bodyStyle>
      <a:lvl1pPr marL="444500" indent="-444500" defTabSz="584200">
        <a:spcBef>
          <a:spcPts val="4200"/>
        </a:spcBef>
        <a:buSzPct val="75000"/>
        <a:buChar char="•"/>
        <a:defRPr sz="3800">
          <a:solidFill>
            <a:srgbClr val="FFFFFF"/>
          </a:solidFill>
          <a:latin typeface="+mn-lt"/>
          <a:ea typeface="+mn-ea"/>
          <a:cs typeface="+mn-cs"/>
          <a:sym typeface="Helvetica Light"/>
        </a:defRPr>
      </a:lvl1pPr>
      <a:lvl2pPr marL="889000" indent="-444500" defTabSz="584200">
        <a:spcBef>
          <a:spcPts val="4200"/>
        </a:spcBef>
        <a:buSzPct val="75000"/>
        <a:buChar char="•"/>
        <a:defRPr sz="3800">
          <a:solidFill>
            <a:srgbClr val="FFFFFF"/>
          </a:solidFill>
          <a:latin typeface="+mn-lt"/>
          <a:ea typeface="+mn-ea"/>
          <a:cs typeface="+mn-cs"/>
          <a:sym typeface="Helvetica Light"/>
        </a:defRPr>
      </a:lvl2pPr>
      <a:lvl3pPr marL="1333500" indent="-444500" defTabSz="584200">
        <a:spcBef>
          <a:spcPts val="4200"/>
        </a:spcBef>
        <a:buSzPct val="75000"/>
        <a:buChar char="•"/>
        <a:defRPr sz="3800">
          <a:solidFill>
            <a:srgbClr val="FFFFFF"/>
          </a:solidFill>
          <a:latin typeface="+mn-lt"/>
          <a:ea typeface="+mn-ea"/>
          <a:cs typeface="+mn-cs"/>
          <a:sym typeface="Helvetica Light"/>
        </a:defRPr>
      </a:lvl3pPr>
      <a:lvl4pPr marL="1778000" indent="-444500" defTabSz="584200">
        <a:spcBef>
          <a:spcPts val="4200"/>
        </a:spcBef>
        <a:buSzPct val="75000"/>
        <a:buChar char="•"/>
        <a:defRPr sz="3800">
          <a:solidFill>
            <a:srgbClr val="FFFFFF"/>
          </a:solidFill>
          <a:latin typeface="+mn-lt"/>
          <a:ea typeface="+mn-ea"/>
          <a:cs typeface="+mn-cs"/>
          <a:sym typeface="Helvetica Light"/>
        </a:defRPr>
      </a:lvl4pPr>
      <a:lvl5pPr marL="2222500" indent="-444500" defTabSz="584200">
        <a:spcBef>
          <a:spcPts val="4200"/>
        </a:spcBef>
        <a:buSzPct val="75000"/>
        <a:buChar char="•"/>
        <a:defRPr sz="3800">
          <a:solidFill>
            <a:srgbClr val="FFFFFF"/>
          </a:solidFill>
          <a:latin typeface="+mn-lt"/>
          <a:ea typeface="+mn-ea"/>
          <a:cs typeface="+mn-cs"/>
          <a:sym typeface="Helvetica Light"/>
        </a:defRPr>
      </a:lvl5pPr>
      <a:lvl6pPr marL="2667000" indent="-444500" defTabSz="584200">
        <a:spcBef>
          <a:spcPts val="4200"/>
        </a:spcBef>
        <a:buSzPct val="75000"/>
        <a:buChar char="•"/>
        <a:defRPr sz="3800">
          <a:solidFill>
            <a:srgbClr val="FFFFFF"/>
          </a:solidFill>
          <a:latin typeface="+mn-lt"/>
          <a:ea typeface="+mn-ea"/>
          <a:cs typeface="+mn-cs"/>
          <a:sym typeface="Helvetica Light"/>
        </a:defRPr>
      </a:lvl6pPr>
      <a:lvl7pPr marL="3111500" indent="-444500" defTabSz="584200">
        <a:spcBef>
          <a:spcPts val="4200"/>
        </a:spcBef>
        <a:buSzPct val="75000"/>
        <a:buChar char="•"/>
        <a:defRPr sz="3800">
          <a:solidFill>
            <a:srgbClr val="FFFFFF"/>
          </a:solidFill>
          <a:latin typeface="+mn-lt"/>
          <a:ea typeface="+mn-ea"/>
          <a:cs typeface="+mn-cs"/>
          <a:sym typeface="Helvetica Light"/>
        </a:defRPr>
      </a:lvl7pPr>
      <a:lvl8pPr marL="3556000" indent="-444500" defTabSz="584200">
        <a:spcBef>
          <a:spcPts val="4200"/>
        </a:spcBef>
        <a:buSzPct val="75000"/>
        <a:buChar char="•"/>
        <a:defRPr sz="3800">
          <a:solidFill>
            <a:srgbClr val="FFFFFF"/>
          </a:solidFill>
          <a:latin typeface="+mn-lt"/>
          <a:ea typeface="+mn-ea"/>
          <a:cs typeface="+mn-cs"/>
          <a:sym typeface="Helvetica Light"/>
        </a:defRPr>
      </a:lvl8pPr>
      <a:lvl9pPr marL="4000500" indent="-444500" defTabSz="584200">
        <a:spcBef>
          <a:spcPts val="4200"/>
        </a:spcBef>
        <a:buSzPct val="75000"/>
        <a:buChar char="•"/>
        <a:defRPr sz="3800">
          <a:solidFill>
            <a:srgbClr val="FFFFFF"/>
          </a:solidFill>
          <a:latin typeface="+mn-lt"/>
          <a:ea typeface="+mn-ea"/>
          <a:cs typeface="+mn-cs"/>
          <a:sym typeface="Helvetica Light"/>
        </a:defRPr>
      </a:lvl9pPr>
    </p:bodyStyle>
    <p:otherStyle>
      <a:lvl1pPr algn="ctr" defTabSz="584200">
        <a:defRPr>
          <a:solidFill>
            <a:schemeClr val="tx1"/>
          </a:solidFill>
          <a:latin typeface="+mn-lt"/>
          <a:ea typeface="+mn-ea"/>
          <a:cs typeface="+mn-cs"/>
          <a:sym typeface="Helvetica Light"/>
        </a:defRPr>
      </a:lvl1pPr>
      <a:lvl2pPr indent="228600" algn="ctr" defTabSz="584200">
        <a:defRPr>
          <a:solidFill>
            <a:schemeClr val="tx1"/>
          </a:solidFill>
          <a:latin typeface="+mn-lt"/>
          <a:ea typeface="+mn-ea"/>
          <a:cs typeface="+mn-cs"/>
          <a:sym typeface="Helvetica Light"/>
        </a:defRPr>
      </a:lvl2pPr>
      <a:lvl3pPr indent="457200" algn="ctr" defTabSz="584200">
        <a:defRPr>
          <a:solidFill>
            <a:schemeClr val="tx1"/>
          </a:solidFill>
          <a:latin typeface="+mn-lt"/>
          <a:ea typeface="+mn-ea"/>
          <a:cs typeface="+mn-cs"/>
          <a:sym typeface="Helvetica Light"/>
        </a:defRPr>
      </a:lvl3pPr>
      <a:lvl4pPr indent="685800" algn="ctr" defTabSz="584200">
        <a:defRPr>
          <a:solidFill>
            <a:schemeClr val="tx1"/>
          </a:solidFill>
          <a:latin typeface="+mn-lt"/>
          <a:ea typeface="+mn-ea"/>
          <a:cs typeface="+mn-cs"/>
          <a:sym typeface="Helvetica Light"/>
        </a:defRPr>
      </a:lvl4pPr>
      <a:lvl5pPr indent="914400" algn="ctr" defTabSz="584200">
        <a:defRPr>
          <a:solidFill>
            <a:schemeClr val="tx1"/>
          </a:solidFill>
          <a:latin typeface="+mn-lt"/>
          <a:ea typeface="+mn-ea"/>
          <a:cs typeface="+mn-cs"/>
          <a:sym typeface="Helvetica Light"/>
        </a:defRPr>
      </a:lvl5pPr>
      <a:lvl6pPr indent="1143000" algn="ctr" defTabSz="584200">
        <a:defRPr>
          <a:solidFill>
            <a:schemeClr val="tx1"/>
          </a:solidFill>
          <a:latin typeface="+mn-lt"/>
          <a:ea typeface="+mn-ea"/>
          <a:cs typeface="+mn-cs"/>
          <a:sym typeface="Helvetica Light"/>
        </a:defRPr>
      </a:lvl6pPr>
      <a:lvl7pPr indent="1371600" algn="ctr" defTabSz="584200">
        <a:defRPr>
          <a:solidFill>
            <a:schemeClr val="tx1"/>
          </a:solidFill>
          <a:latin typeface="+mn-lt"/>
          <a:ea typeface="+mn-ea"/>
          <a:cs typeface="+mn-cs"/>
          <a:sym typeface="Helvetica Light"/>
        </a:defRPr>
      </a:lvl7pPr>
      <a:lvl8pPr indent="1600200" algn="ctr" defTabSz="584200">
        <a:defRPr>
          <a:solidFill>
            <a:schemeClr val="tx1"/>
          </a:solidFill>
          <a:latin typeface="+mn-lt"/>
          <a:ea typeface="+mn-ea"/>
          <a:cs typeface="+mn-cs"/>
          <a:sym typeface="Helvetica Light"/>
        </a:defRPr>
      </a:lvl8pPr>
      <a:lvl9pPr indent="1828800" algn="ctr" defTabSz="584200">
        <a:defRPr>
          <a:solidFill>
            <a:schemeClr val="tx1"/>
          </a:solidFill>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 name="Shape 32"/>
          <p:cNvSpPr/>
          <p:nvPr>
            <p:ph type="title"/>
          </p:nvPr>
        </p:nvSpPr>
        <p:spPr>
          <a:prstGeom prst="rect">
            <a:avLst/>
          </a:prstGeom>
        </p:spPr>
        <p:txBody>
          <a:bodyPr/>
          <a:lstStyle/>
          <a:p>
            <a:pPr lvl="0"/>
          </a:p>
        </p:txBody>
      </p:sp>
      <p:sp>
        <p:nvSpPr>
          <p:cNvPr id="33" name="Shape 33"/>
          <p:cNvSpPr/>
          <p:nvPr>
            <p:ph type="body" idx="1"/>
          </p:nvPr>
        </p:nvSpPr>
        <p:spPr>
          <a:prstGeom prst="rect">
            <a:avLst/>
          </a:prstGeom>
        </p:spPr>
        <p:txBody>
          <a:bodyPr/>
          <a:lstStyle/>
          <a:p>
            <a:pPr lvl="0"/>
          </a:p>
        </p:txBody>
      </p:sp>
      <p:pic>
        <p:nvPicPr>
          <p:cNvPr id="34" name="ceres_lw_all_average_2000-2015.png"/>
          <p:cNvPicPr/>
          <p:nvPr/>
        </p:nvPicPr>
        <p:blipFill>
          <a:blip r:embed="rId3">
            <a:extLst/>
          </a:blip>
          <a:stretch>
            <a:fillRect/>
          </a:stretch>
        </p:blipFill>
        <p:spPr>
          <a:xfrm>
            <a:off x="0" y="1225550"/>
            <a:ext cx="13004800" cy="7302500"/>
          </a:xfrm>
          <a:prstGeom prst="rect">
            <a:avLst/>
          </a:prstGeom>
          <a:ln w="12700">
            <a:miter lim="400000"/>
          </a:ln>
        </p:spPr>
      </p:pic>
    </p:spTree>
  </p:cSld>
  <p:clrMapOvr>
    <a:masterClrMapping/>
  </p:clrMapOvr>
  <p:transitio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2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2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