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13004800" cy="9753600"/>
  <p:notesSz cx="6858000" cy="9144000"/>
  <p:defaultTextStyle>
    <a:lvl1pPr algn="ctr" defTabSz="584200">
      <a:defRPr sz="3600">
        <a:solidFill>
          <a:srgbClr val="FFFFFF"/>
        </a:solidFill>
        <a:latin typeface="+mn-lt"/>
        <a:ea typeface="+mn-ea"/>
        <a:cs typeface="+mn-cs"/>
        <a:sym typeface="Helvetica Light"/>
      </a:defRPr>
    </a:lvl1pPr>
    <a:lvl2pPr indent="228600" algn="ctr" defTabSz="584200">
      <a:defRPr sz="3600">
        <a:solidFill>
          <a:srgbClr val="FFFFFF"/>
        </a:solidFill>
        <a:latin typeface="+mn-lt"/>
        <a:ea typeface="+mn-ea"/>
        <a:cs typeface="+mn-cs"/>
        <a:sym typeface="Helvetica Light"/>
      </a:defRPr>
    </a:lvl2pPr>
    <a:lvl3pPr indent="457200" algn="ctr" defTabSz="584200">
      <a:defRPr sz="3600">
        <a:solidFill>
          <a:srgbClr val="FFFFFF"/>
        </a:solidFill>
        <a:latin typeface="+mn-lt"/>
        <a:ea typeface="+mn-ea"/>
        <a:cs typeface="+mn-cs"/>
        <a:sym typeface="Helvetica Light"/>
      </a:defRPr>
    </a:lvl3pPr>
    <a:lvl4pPr indent="685800" algn="ctr" defTabSz="584200">
      <a:defRPr sz="3600">
        <a:solidFill>
          <a:srgbClr val="FFFFFF"/>
        </a:solidFill>
        <a:latin typeface="+mn-lt"/>
        <a:ea typeface="+mn-ea"/>
        <a:cs typeface="+mn-cs"/>
        <a:sym typeface="Helvetica Light"/>
      </a:defRPr>
    </a:lvl4pPr>
    <a:lvl5pPr indent="914400" algn="ctr" defTabSz="584200">
      <a:defRPr sz="3600">
        <a:solidFill>
          <a:srgbClr val="FFFFFF"/>
        </a:solidFill>
        <a:latin typeface="+mn-lt"/>
        <a:ea typeface="+mn-ea"/>
        <a:cs typeface="+mn-cs"/>
        <a:sym typeface="Helvetica Light"/>
      </a:defRPr>
    </a:lvl5pPr>
    <a:lvl6pPr indent="1143000" algn="ctr" defTabSz="584200">
      <a:defRPr sz="3600">
        <a:solidFill>
          <a:srgbClr val="FFFFFF"/>
        </a:solidFill>
        <a:latin typeface="+mn-lt"/>
        <a:ea typeface="+mn-ea"/>
        <a:cs typeface="+mn-cs"/>
        <a:sym typeface="Helvetica Light"/>
      </a:defRPr>
    </a:lvl6pPr>
    <a:lvl7pPr indent="1371600" algn="ctr" defTabSz="584200">
      <a:defRPr sz="3600">
        <a:solidFill>
          <a:srgbClr val="FFFFFF"/>
        </a:solidFill>
        <a:latin typeface="+mn-lt"/>
        <a:ea typeface="+mn-ea"/>
        <a:cs typeface="+mn-cs"/>
        <a:sym typeface="Helvetica Light"/>
      </a:defRPr>
    </a:lvl7pPr>
    <a:lvl8pPr indent="1600200" algn="ctr" defTabSz="584200">
      <a:defRPr sz="3600">
        <a:solidFill>
          <a:srgbClr val="FFFFFF"/>
        </a:solidFill>
        <a:latin typeface="+mn-lt"/>
        <a:ea typeface="+mn-ea"/>
        <a:cs typeface="+mn-cs"/>
        <a:sym typeface="Helvetica Light"/>
      </a:defRPr>
    </a:lvl8pPr>
    <a:lvl9pPr indent="1828800" algn="ctr" defTabSz="584200">
      <a:defRPr sz="3600">
        <a:solidFill>
          <a:srgbClr val="FFFFFF"/>
        </a:solidFill>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sldImg"/>
          </p:nvPr>
        </p:nvSpPr>
        <p:spPr>
          <a:prstGeom prst="rect">
            <a:avLst/>
          </a:prstGeom>
        </p:spPr>
        <p:txBody>
          <a:bodyPr/>
          <a:lstStyle/>
          <a:p>
            <a:pPr lvl="0"/>
          </a:p>
        </p:txBody>
      </p:sp>
      <p:sp>
        <p:nvSpPr>
          <p:cNvPr id="36" name="Shape 36"/>
          <p:cNvSpPr/>
          <p:nvPr>
            <p:ph type="body" sz="quarter" idx="1"/>
          </p:nvPr>
        </p:nvSpPr>
        <p:spPr>
          <a:prstGeom prst="rect">
            <a:avLst/>
          </a:prstGeom>
        </p:spPr>
        <p:txBody>
          <a:bodyPr/>
          <a:lstStyle/>
          <a:p>
            <a:pPr lvl="0">
              <a:defRPr sz="1800"/>
            </a:pPr>
            <a:r>
              <a:rPr sz="2200"/>
              <a:t>Average Monthly Reflected-Shortwave Radiation</a:t>
            </a:r>
            <a:endParaRPr sz="2200"/>
          </a:p>
          <a:p>
            <a:pPr lvl="0">
              <a:defRPr sz="1800"/>
            </a:pPr>
            <a:endParaRPr sz="2200"/>
          </a:p>
          <a:p>
            <a:pPr lvl="0">
              <a:defRPr sz="1800"/>
            </a:pPr>
            <a:r>
              <a:rPr sz="2200"/>
              <a:t>If you look at Mars in the night sky, the planet is little more than a glowing dot. From Mars, Earth would have the same star-like appearance. What gives the planets this light? Do they shine like a star? No. The light is mostly reflected sunlight. These images show how much sunlight Earth reflects. Bright parts of Earth like snow, ice, and clouds, reflect the most light; dark surfaces, like the oceans, reflect less light. Earth's average temperature is determined by the balance between how much sunlight Earth reflects, how much it absorbs, and how much heat it gives off. </a:t>
            </a:r>
            <a:endParaRPr sz="2200"/>
          </a:p>
          <a:p>
            <a:pPr lvl="0">
              <a:defRPr sz="1800"/>
            </a:pPr>
            <a:endParaRPr sz="2200"/>
          </a:p>
          <a:p>
            <a:pPr lvl="0">
              <a:defRPr sz="1800"/>
            </a:pPr>
            <a:r>
              <a:rPr sz="2200"/>
              <a:t>This map shows monthly reflected-shortwave radiation averaged over the years 2000-2015 from the Energy Balanced and Filled (EBAF) data product. This data is produced by averaging observations collected by the Clouds and the Earth's Radiant Energy System (CERES) sensors on NASA's Aqua and Terra satellites, filling in gaps and constraining the fluxes to remove the inconsistency between average global net TOA flux and heat storage in the Earth-atmosphere system. </a:t>
            </a:r>
            <a:endParaRPr sz="2200"/>
          </a:p>
          <a:p>
            <a:pPr lvl="0">
              <a:defRPr sz="1800"/>
            </a:pPr>
            <a:endParaRPr sz="2200"/>
          </a:p>
          <a:p>
            <a:pPr lvl="0">
              <a:defRPr sz="1800"/>
            </a:pPr>
            <a:r>
              <a:rPr sz="2200"/>
              <a:t>The colors in the map show the amount of shortwave energy (in Watts per square meter) that was reflected by the Earth system. The brighter, whiter regions show where more sunlight is reflected, while green regions show intermediate values, and blue regions are lower values.</a:t>
            </a:r>
            <a:endParaRPr sz="2200"/>
          </a:p>
          <a:p>
            <a:pPr lvl="0">
              <a:defRPr sz="1800"/>
            </a:pPr>
            <a:endParaRPr sz="2200"/>
          </a:p>
          <a:p>
            <a:pPr lvl="0">
              <a:defRPr sz="1800"/>
            </a:pPr>
            <a:endParaRPr sz="2200"/>
          </a:p>
          <a:p>
            <a:pPr lvl="0">
              <a:defRPr sz="1800"/>
            </a:pPr>
            <a:r>
              <a:rPr sz="2200"/>
              <a:t>For more information: </a:t>
            </a:r>
            <a:endParaRPr sz="2200"/>
          </a:p>
          <a:p>
            <a:pPr lvl="0">
              <a:defRPr sz="1800"/>
            </a:pPr>
            <a:r>
              <a:rPr sz="2200"/>
              <a:t>      neo.sci.gsfc.nasa.gov/Search.html?datasetId=CERES_SWFLUX_M</a:t>
            </a:r>
            <a:endParaRPr sz="2200"/>
          </a:p>
          <a:p>
            <a:pPr lvl="0">
              <a:defRPr sz="1800"/>
            </a:pPr>
            <a:endParaRPr sz="2200"/>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anchor="b"/>
          <a:lstStyle/>
          <a:p>
            <a:pPr lvl="0">
              <a:defRPr sz="1800">
                <a:solidFill>
                  <a:srgbClr val="000000"/>
                </a:solidFill>
              </a:defRPr>
            </a:pPr>
            <a:r>
              <a:rPr sz="8000">
                <a:solidFill>
                  <a:srgbClr val="FFFFFF"/>
                </a:solidFill>
              </a:rPr>
              <a:t>Title Text</a:t>
            </a:r>
          </a:p>
        </p:txBody>
      </p:sp>
      <p:sp>
        <p:nvSpPr>
          <p:cNvPr id="6" name="Shape 6"/>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718300"/>
            <a:ext cx="10464800" cy="1422400"/>
          </a:xfrm>
          <a:prstGeom prst="rect">
            <a:avLst/>
          </a:prstGeom>
        </p:spPr>
        <p:txBody>
          <a:bodyPr/>
          <a:lstStyle/>
          <a:p>
            <a:pPr lvl="0">
              <a:defRPr sz="1800">
                <a:solidFill>
                  <a:srgbClr val="000000"/>
                </a:solidFill>
              </a:defRPr>
            </a:pPr>
            <a:r>
              <a:rPr sz="8000">
                <a:solidFill>
                  <a:srgbClr val="FFFFFF"/>
                </a:solidFill>
              </a:rPr>
              <a:t>Title Text</a:t>
            </a:r>
          </a:p>
        </p:txBody>
      </p:sp>
      <p:sp>
        <p:nvSpPr>
          <p:cNvPr id="9" name="Shape 9"/>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952500" y="635000"/>
            <a:ext cx="5334000" cy="3987800"/>
          </a:xfrm>
          <a:prstGeom prst="rect">
            <a:avLst/>
          </a:prstGeom>
        </p:spPr>
        <p:txBody>
          <a:bodyPr anchor="b"/>
          <a:lstStyle>
            <a:lvl1pPr>
              <a:defRPr sz="6000"/>
            </a:lvl1pPr>
          </a:lstStyle>
          <a:p>
            <a:pPr lvl="0">
              <a:defRPr sz="1800">
                <a:solidFill>
                  <a:srgbClr val="000000"/>
                </a:solidFill>
              </a:defRPr>
            </a:pPr>
            <a:r>
              <a:rPr sz="6000">
                <a:solidFill>
                  <a:srgbClr val="FFFFFF"/>
                </a:solidFill>
              </a:rPr>
              <a:t>Title Text</a:t>
            </a:r>
          </a:p>
        </p:txBody>
      </p:sp>
      <p:sp>
        <p:nvSpPr>
          <p:cNvPr id="14" name="Shape 14"/>
          <p:cNvSpPr/>
          <p:nvPr>
            <p:ph type="body"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22" name="Shape 22"/>
          <p:cNvSpPr/>
          <p:nvPr>
            <p:ph type="body"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lvl="0">
              <a:defRPr sz="1800">
                <a:solidFill>
                  <a:srgbClr val="000000"/>
                </a:solidFill>
              </a:defRPr>
            </a:pPr>
            <a:r>
              <a:rPr sz="2800">
                <a:solidFill>
                  <a:srgbClr val="FFFFFF"/>
                </a:solidFill>
              </a:rPr>
              <a:t>Body Level One</a:t>
            </a:r>
            <a:endParaRPr sz="2800">
              <a:solidFill>
                <a:srgbClr val="FFFFFF"/>
              </a:solidFill>
            </a:endParaRPr>
          </a:p>
          <a:p>
            <a:pPr lvl="1">
              <a:defRPr sz="1800">
                <a:solidFill>
                  <a:srgbClr val="000000"/>
                </a:solidFill>
              </a:defRPr>
            </a:pPr>
            <a:r>
              <a:rPr sz="2800">
                <a:solidFill>
                  <a:srgbClr val="FFFFFF"/>
                </a:solidFill>
              </a:rPr>
              <a:t>Body Level Two</a:t>
            </a:r>
            <a:endParaRPr sz="2800">
              <a:solidFill>
                <a:srgbClr val="FFFFFF"/>
              </a:solidFill>
            </a:endParaRPr>
          </a:p>
          <a:p>
            <a:pPr lvl="2">
              <a:defRPr sz="1800">
                <a:solidFill>
                  <a:srgbClr val="000000"/>
                </a:solidFill>
              </a:defRPr>
            </a:pPr>
            <a:r>
              <a:rPr sz="2800">
                <a:solidFill>
                  <a:srgbClr val="FFFFFF"/>
                </a:solidFill>
              </a:rPr>
              <a:t>Body Level Three</a:t>
            </a:r>
            <a:endParaRPr sz="2800">
              <a:solidFill>
                <a:srgbClr val="FFFFFF"/>
              </a:solidFill>
            </a:endParaRPr>
          </a:p>
          <a:p>
            <a:pPr lvl="3">
              <a:defRPr sz="1800">
                <a:solidFill>
                  <a:srgbClr val="000000"/>
                </a:solidFill>
              </a:defRPr>
            </a:pPr>
            <a:r>
              <a:rPr sz="2800">
                <a:solidFill>
                  <a:srgbClr val="FFFFFF"/>
                </a:solidFill>
              </a:rPr>
              <a:t>Body Level Four</a:t>
            </a:r>
            <a:endParaRPr sz="2800">
              <a:solidFill>
                <a:srgbClr val="FFFFFF"/>
              </a:solidFill>
            </a:endParaRPr>
          </a:p>
          <a:p>
            <a:pPr lvl="4">
              <a:defRPr sz="1800">
                <a:solidFill>
                  <a:srgbClr val="000000"/>
                </a:solidFill>
              </a:defRPr>
            </a:pPr>
            <a:r>
              <a:rPr sz="28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8000">
                <a:solidFill>
                  <a:srgbClr val="FFFFFF"/>
                </a:solidFill>
              </a:rP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584200">
        <a:defRPr sz="8000">
          <a:solidFill>
            <a:srgbClr val="FFFFFF"/>
          </a:solidFill>
          <a:latin typeface="+mn-lt"/>
          <a:ea typeface="+mn-ea"/>
          <a:cs typeface="+mn-cs"/>
          <a:sym typeface="Helvetica Light"/>
        </a:defRPr>
      </a:lvl1pPr>
      <a:lvl2pPr indent="228600" algn="ctr" defTabSz="584200">
        <a:defRPr sz="8000">
          <a:solidFill>
            <a:srgbClr val="FFFFFF"/>
          </a:solidFill>
          <a:latin typeface="+mn-lt"/>
          <a:ea typeface="+mn-ea"/>
          <a:cs typeface="+mn-cs"/>
          <a:sym typeface="Helvetica Light"/>
        </a:defRPr>
      </a:lvl2pPr>
      <a:lvl3pPr indent="457200" algn="ctr" defTabSz="584200">
        <a:defRPr sz="8000">
          <a:solidFill>
            <a:srgbClr val="FFFFFF"/>
          </a:solidFill>
          <a:latin typeface="+mn-lt"/>
          <a:ea typeface="+mn-ea"/>
          <a:cs typeface="+mn-cs"/>
          <a:sym typeface="Helvetica Light"/>
        </a:defRPr>
      </a:lvl3pPr>
      <a:lvl4pPr indent="685800" algn="ctr" defTabSz="584200">
        <a:defRPr sz="8000">
          <a:solidFill>
            <a:srgbClr val="FFFFFF"/>
          </a:solidFill>
          <a:latin typeface="+mn-lt"/>
          <a:ea typeface="+mn-ea"/>
          <a:cs typeface="+mn-cs"/>
          <a:sym typeface="Helvetica Light"/>
        </a:defRPr>
      </a:lvl4pPr>
      <a:lvl5pPr indent="914400" algn="ctr" defTabSz="584200">
        <a:defRPr sz="8000">
          <a:solidFill>
            <a:srgbClr val="FFFFFF"/>
          </a:solidFill>
          <a:latin typeface="+mn-lt"/>
          <a:ea typeface="+mn-ea"/>
          <a:cs typeface="+mn-cs"/>
          <a:sym typeface="Helvetica Light"/>
        </a:defRPr>
      </a:lvl5pPr>
      <a:lvl6pPr indent="1143000" algn="ctr" defTabSz="584200">
        <a:defRPr sz="8000">
          <a:solidFill>
            <a:srgbClr val="FFFFFF"/>
          </a:solidFill>
          <a:latin typeface="+mn-lt"/>
          <a:ea typeface="+mn-ea"/>
          <a:cs typeface="+mn-cs"/>
          <a:sym typeface="Helvetica Light"/>
        </a:defRPr>
      </a:lvl6pPr>
      <a:lvl7pPr indent="1371600" algn="ctr" defTabSz="584200">
        <a:defRPr sz="8000">
          <a:solidFill>
            <a:srgbClr val="FFFFFF"/>
          </a:solidFill>
          <a:latin typeface="+mn-lt"/>
          <a:ea typeface="+mn-ea"/>
          <a:cs typeface="+mn-cs"/>
          <a:sym typeface="Helvetica Light"/>
        </a:defRPr>
      </a:lvl7pPr>
      <a:lvl8pPr indent="1600200" algn="ctr" defTabSz="584200">
        <a:defRPr sz="8000">
          <a:solidFill>
            <a:srgbClr val="FFFFFF"/>
          </a:solidFill>
          <a:latin typeface="+mn-lt"/>
          <a:ea typeface="+mn-ea"/>
          <a:cs typeface="+mn-cs"/>
          <a:sym typeface="Helvetica Light"/>
        </a:defRPr>
      </a:lvl8pPr>
      <a:lvl9pPr indent="1828800" algn="ctr" defTabSz="584200">
        <a:defRPr sz="8000">
          <a:solidFill>
            <a:srgbClr val="FFFFFF"/>
          </a:solidFill>
          <a:latin typeface="+mn-lt"/>
          <a:ea typeface="+mn-ea"/>
          <a:cs typeface="+mn-cs"/>
          <a:sym typeface="Helvetica Light"/>
        </a:defRPr>
      </a:lvl9pPr>
    </p:titleStyle>
    <p:bodyStyle>
      <a:lvl1pPr marL="444500" indent="-444500" defTabSz="584200">
        <a:spcBef>
          <a:spcPts val="4200"/>
        </a:spcBef>
        <a:buSzPct val="75000"/>
        <a:buChar char="•"/>
        <a:defRPr sz="3800">
          <a:solidFill>
            <a:srgbClr val="FFFFFF"/>
          </a:solidFill>
          <a:latin typeface="+mn-lt"/>
          <a:ea typeface="+mn-ea"/>
          <a:cs typeface="+mn-cs"/>
          <a:sym typeface="Helvetica Light"/>
        </a:defRPr>
      </a:lvl1pPr>
      <a:lvl2pPr marL="889000" indent="-444500" defTabSz="584200">
        <a:spcBef>
          <a:spcPts val="4200"/>
        </a:spcBef>
        <a:buSzPct val="75000"/>
        <a:buChar char="•"/>
        <a:defRPr sz="3800">
          <a:solidFill>
            <a:srgbClr val="FFFFFF"/>
          </a:solidFill>
          <a:latin typeface="+mn-lt"/>
          <a:ea typeface="+mn-ea"/>
          <a:cs typeface="+mn-cs"/>
          <a:sym typeface="Helvetica Light"/>
        </a:defRPr>
      </a:lvl2pPr>
      <a:lvl3pPr marL="1333500" indent="-444500" defTabSz="584200">
        <a:spcBef>
          <a:spcPts val="4200"/>
        </a:spcBef>
        <a:buSzPct val="75000"/>
        <a:buChar char="•"/>
        <a:defRPr sz="3800">
          <a:solidFill>
            <a:srgbClr val="FFFFFF"/>
          </a:solidFill>
          <a:latin typeface="+mn-lt"/>
          <a:ea typeface="+mn-ea"/>
          <a:cs typeface="+mn-cs"/>
          <a:sym typeface="Helvetica Light"/>
        </a:defRPr>
      </a:lvl3pPr>
      <a:lvl4pPr marL="1778000" indent="-444500" defTabSz="584200">
        <a:spcBef>
          <a:spcPts val="4200"/>
        </a:spcBef>
        <a:buSzPct val="75000"/>
        <a:buChar char="•"/>
        <a:defRPr sz="3800">
          <a:solidFill>
            <a:srgbClr val="FFFFFF"/>
          </a:solidFill>
          <a:latin typeface="+mn-lt"/>
          <a:ea typeface="+mn-ea"/>
          <a:cs typeface="+mn-cs"/>
          <a:sym typeface="Helvetica Light"/>
        </a:defRPr>
      </a:lvl4pPr>
      <a:lvl5pPr marL="2222500" indent="-444500" defTabSz="584200">
        <a:spcBef>
          <a:spcPts val="4200"/>
        </a:spcBef>
        <a:buSzPct val="75000"/>
        <a:buChar char="•"/>
        <a:defRPr sz="3800">
          <a:solidFill>
            <a:srgbClr val="FFFFFF"/>
          </a:solidFill>
          <a:latin typeface="+mn-lt"/>
          <a:ea typeface="+mn-ea"/>
          <a:cs typeface="+mn-cs"/>
          <a:sym typeface="Helvetica Light"/>
        </a:defRPr>
      </a:lvl5pPr>
      <a:lvl6pPr marL="2667000" indent="-444500" defTabSz="584200">
        <a:spcBef>
          <a:spcPts val="4200"/>
        </a:spcBef>
        <a:buSzPct val="75000"/>
        <a:buChar char="•"/>
        <a:defRPr sz="3800">
          <a:solidFill>
            <a:srgbClr val="FFFFFF"/>
          </a:solidFill>
          <a:latin typeface="+mn-lt"/>
          <a:ea typeface="+mn-ea"/>
          <a:cs typeface="+mn-cs"/>
          <a:sym typeface="Helvetica Light"/>
        </a:defRPr>
      </a:lvl6pPr>
      <a:lvl7pPr marL="3111500" indent="-444500" defTabSz="584200">
        <a:spcBef>
          <a:spcPts val="4200"/>
        </a:spcBef>
        <a:buSzPct val="75000"/>
        <a:buChar char="•"/>
        <a:defRPr sz="3800">
          <a:solidFill>
            <a:srgbClr val="FFFFFF"/>
          </a:solidFill>
          <a:latin typeface="+mn-lt"/>
          <a:ea typeface="+mn-ea"/>
          <a:cs typeface="+mn-cs"/>
          <a:sym typeface="Helvetica Light"/>
        </a:defRPr>
      </a:lvl7pPr>
      <a:lvl8pPr marL="3556000" indent="-444500" defTabSz="584200">
        <a:spcBef>
          <a:spcPts val="4200"/>
        </a:spcBef>
        <a:buSzPct val="75000"/>
        <a:buChar char="•"/>
        <a:defRPr sz="3800">
          <a:solidFill>
            <a:srgbClr val="FFFFFF"/>
          </a:solidFill>
          <a:latin typeface="+mn-lt"/>
          <a:ea typeface="+mn-ea"/>
          <a:cs typeface="+mn-cs"/>
          <a:sym typeface="Helvetica Light"/>
        </a:defRPr>
      </a:lvl8pPr>
      <a:lvl9pPr marL="4000500" indent="-444500" defTabSz="584200">
        <a:spcBef>
          <a:spcPts val="4200"/>
        </a:spcBef>
        <a:buSzPct val="75000"/>
        <a:buChar char="•"/>
        <a:defRPr sz="3800">
          <a:solidFill>
            <a:srgbClr val="FFFFFF"/>
          </a:solidFill>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a:p>
        </p:txBody>
      </p:sp>
      <p:sp>
        <p:nvSpPr>
          <p:cNvPr id="33" name="Shape 33"/>
          <p:cNvSpPr/>
          <p:nvPr>
            <p:ph type="body" idx="1"/>
          </p:nvPr>
        </p:nvSpPr>
        <p:spPr>
          <a:prstGeom prst="rect">
            <a:avLst/>
          </a:prstGeom>
        </p:spPr>
        <p:txBody>
          <a:bodyPr/>
          <a:lstStyle/>
          <a:p>
            <a:pPr lvl="0"/>
          </a:p>
        </p:txBody>
      </p:sp>
      <p:pic>
        <p:nvPicPr>
          <p:cNvPr id="34" name="ceres_sw_all_average_2000-2015.png"/>
          <p:cNvPicPr/>
          <p:nvPr/>
        </p:nvPicPr>
        <p:blipFill>
          <a:blip r:embed="rId3">
            <a:extLst/>
          </a:blip>
          <a:stretch>
            <a:fillRect/>
          </a:stretch>
        </p:blipFill>
        <p:spPr>
          <a:xfrm>
            <a:off x="0" y="1225550"/>
            <a:ext cx="13004800" cy="7302500"/>
          </a:xfrm>
          <a:prstGeom prst="rect">
            <a:avLst/>
          </a:prstGeom>
          <a:ln w="12700">
            <a:miter lim="400000"/>
          </a:ln>
        </p:spPr>
      </p:pic>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