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lvl1pPr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4" name="Shape 3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200"/>
              <a:t>Africa and Europe from a Million Miles Away</a:t>
            </a:r>
            <a:endParaRPr sz="2200"/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r>
              <a:rPr sz="2200"/>
              <a:t>Africa is front and center in this image of Earth taken by a NASA camera on the Deep Space Climate Observatory (DSCOVR) satellite. The image, taken July 6, 2015, from a vantage point one million miles from Earth, was one of the first taken by DSCOVR’s Earth Polychromatic Imaging Camera (EPIC).</a:t>
            </a:r>
            <a:endParaRPr sz="2200"/>
          </a:p>
          <a:p>
            <a:pPr lvl="0">
              <a:defRPr sz="1800"/>
            </a:pPr>
            <a:r>
              <a:rPr sz="2200"/>
              <a:t> </a:t>
            </a:r>
            <a:endParaRPr sz="2200"/>
          </a:p>
          <a:p>
            <a:pPr lvl="0">
              <a:defRPr sz="1800"/>
            </a:pPr>
            <a:r>
              <a:rPr sz="2200"/>
              <a:t>Central Europe is toward the top of the image with the Sahara Desert to the south, showing the Nile River flowing to the Mediterranean Sea through Egypt. The photographic-quality color image was generated by combining three separate images of the entire Earth taken a few minutes apart. The camera takes a series of 10 images using different narrowband filters—from ultraviolet to near infrared—to produce a variety of science products. The red, green, and blue channel images are used in these Earth images.</a:t>
            </a:r>
            <a:endParaRPr sz="2200"/>
          </a:p>
          <a:p>
            <a:pPr lvl="0">
              <a:defRPr sz="1800"/>
            </a:pPr>
            <a:r>
              <a:rPr sz="2200"/>
              <a:t> </a:t>
            </a:r>
            <a:endParaRPr sz="2200"/>
          </a:p>
          <a:p>
            <a:pPr lvl="0">
              <a:defRPr sz="1800"/>
            </a:pPr>
            <a:r>
              <a:rPr sz="2200"/>
              <a:t>The DSCOVR mission is a partnership between NASA, the National Oceanic and Atmospheric Administration (NOAA), and the U.S. Air Force, with the primary objective to maintain the nation’s real-time solar wind monitoring capabilities. Data from EPIC will also be used to measure ozone and aerosol levels in Earth’s atmosphere, cloud height, vegetation properties and a variety of other features.</a:t>
            </a:r>
            <a:endParaRPr sz="2200"/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r>
              <a:rPr sz="2200"/>
              <a:t>For more information, see:</a:t>
            </a:r>
            <a:endParaRPr sz="2200"/>
          </a:p>
          <a:p>
            <a:pPr lvl="0">
              <a:defRPr sz="1800"/>
            </a:pPr>
            <a:r>
              <a:rPr sz="2200"/>
              <a:t>      go.nasa.gov/1H2onyP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One</a:t>
            </a:r>
            <a:endParaRPr sz="4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Two</a:t>
            </a:r>
            <a:endParaRPr sz="4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Three</a:t>
            </a:r>
            <a:endParaRPr sz="4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Four</a:t>
            </a:r>
            <a:endParaRPr sz="4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One</a:t>
            </a:r>
            <a:endParaRPr sz="4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Two</a:t>
            </a:r>
            <a:endParaRPr sz="4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Three</a:t>
            </a:r>
            <a:endParaRPr sz="4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Four</a:t>
            </a:r>
            <a:endParaRPr sz="4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1651000" y="66929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One</a:t>
            </a:r>
            <a:endParaRPr sz="4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Two</a:t>
            </a:r>
            <a:endParaRPr sz="4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Three</a:t>
            </a:r>
            <a:endParaRPr sz="4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Four</a:t>
            </a:r>
            <a:endParaRPr sz="4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One</a:t>
            </a:r>
            <a:endParaRPr sz="5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Two</a:t>
            </a:r>
            <a:endParaRPr sz="5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Three</a:t>
            </a:r>
            <a:endParaRPr sz="5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Four</a:t>
            </a:r>
            <a:endParaRPr sz="5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One</a:t>
            </a:r>
            <a:endParaRPr sz="45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Two</a:t>
            </a:r>
            <a:endParaRPr sz="45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Three</a:t>
            </a:r>
            <a:endParaRPr sz="45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Four</a:t>
            </a:r>
            <a:endParaRPr sz="45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689100" y="1778000"/>
            <a:ext cx="21005800" cy="101727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One</a:t>
            </a:r>
            <a:endParaRPr sz="5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Two</a:t>
            </a:r>
            <a:endParaRPr sz="5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Three</a:t>
            </a:r>
            <a:endParaRPr sz="5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Four</a:t>
            </a:r>
            <a:endParaRPr sz="5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One</a:t>
            </a:r>
            <a:endParaRPr sz="5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Two</a:t>
            </a:r>
            <a:endParaRPr sz="5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Three</a:t>
            </a:r>
            <a:endParaRPr sz="5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Four</a:t>
            </a:r>
            <a:endParaRPr sz="5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63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127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90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254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317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381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444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508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571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scovr_epic_americas_dxm_crop_print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24384001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