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lvl1pPr algn="ctr" defTabSz="825500">
      <a:defRPr sz="5000">
        <a:solidFill>
          <a:srgbClr val="FFFFFF"/>
        </a:solidFill>
        <a:latin typeface="+mn-lt"/>
        <a:ea typeface="+mn-ea"/>
        <a:cs typeface="+mn-cs"/>
        <a:sym typeface="Helvetica Light"/>
      </a:defRPr>
    </a:lvl1pPr>
    <a:lvl2pPr indent="228600" algn="ctr" defTabSz="825500">
      <a:defRPr sz="5000">
        <a:solidFill>
          <a:srgbClr val="FFFFFF"/>
        </a:solidFill>
        <a:latin typeface="+mn-lt"/>
        <a:ea typeface="+mn-ea"/>
        <a:cs typeface="+mn-cs"/>
        <a:sym typeface="Helvetica Light"/>
      </a:defRPr>
    </a:lvl2pPr>
    <a:lvl3pPr indent="457200" algn="ctr" defTabSz="825500">
      <a:defRPr sz="5000">
        <a:solidFill>
          <a:srgbClr val="FFFFFF"/>
        </a:solidFill>
        <a:latin typeface="+mn-lt"/>
        <a:ea typeface="+mn-ea"/>
        <a:cs typeface="+mn-cs"/>
        <a:sym typeface="Helvetica Light"/>
      </a:defRPr>
    </a:lvl3pPr>
    <a:lvl4pPr indent="685800" algn="ctr" defTabSz="825500">
      <a:defRPr sz="5000">
        <a:solidFill>
          <a:srgbClr val="FFFFFF"/>
        </a:solidFill>
        <a:latin typeface="+mn-lt"/>
        <a:ea typeface="+mn-ea"/>
        <a:cs typeface="+mn-cs"/>
        <a:sym typeface="Helvetica Light"/>
      </a:defRPr>
    </a:lvl4pPr>
    <a:lvl5pPr indent="914400" algn="ctr" defTabSz="825500">
      <a:defRPr sz="5000">
        <a:solidFill>
          <a:srgbClr val="FFFFFF"/>
        </a:solidFill>
        <a:latin typeface="+mn-lt"/>
        <a:ea typeface="+mn-ea"/>
        <a:cs typeface="+mn-cs"/>
        <a:sym typeface="Helvetica Light"/>
      </a:defRPr>
    </a:lvl5pPr>
    <a:lvl6pPr indent="1143000" algn="ctr" defTabSz="825500">
      <a:defRPr sz="5000">
        <a:solidFill>
          <a:srgbClr val="FFFFFF"/>
        </a:solidFill>
        <a:latin typeface="+mn-lt"/>
        <a:ea typeface="+mn-ea"/>
        <a:cs typeface="+mn-cs"/>
        <a:sym typeface="Helvetica Light"/>
      </a:defRPr>
    </a:lvl6pPr>
    <a:lvl7pPr indent="1371600" algn="ctr" defTabSz="825500">
      <a:defRPr sz="5000">
        <a:solidFill>
          <a:srgbClr val="FFFFFF"/>
        </a:solidFill>
        <a:latin typeface="+mn-lt"/>
        <a:ea typeface="+mn-ea"/>
        <a:cs typeface="+mn-cs"/>
        <a:sym typeface="Helvetica Light"/>
      </a:defRPr>
    </a:lvl7pPr>
    <a:lvl8pPr indent="1600200" algn="ctr" defTabSz="825500">
      <a:defRPr sz="5000">
        <a:solidFill>
          <a:srgbClr val="FFFFFF"/>
        </a:solidFill>
        <a:latin typeface="+mn-lt"/>
        <a:ea typeface="+mn-ea"/>
        <a:cs typeface="+mn-cs"/>
        <a:sym typeface="Helvetica Light"/>
      </a:defRPr>
    </a:lvl8pPr>
    <a:lvl9pPr indent="1828800" algn="ctr" defTabSz="825500">
      <a:defRPr sz="50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 name="Shape 33"/>
          <p:cNvSpPr/>
          <p:nvPr>
            <p:ph type="sldImg"/>
          </p:nvPr>
        </p:nvSpPr>
        <p:spPr>
          <a:prstGeom prst="rect">
            <a:avLst/>
          </a:prstGeom>
        </p:spPr>
        <p:txBody>
          <a:bodyPr/>
          <a:lstStyle/>
          <a:p>
            <a:pPr lvl="0"/>
          </a:p>
        </p:txBody>
      </p:sp>
      <p:sp>
        <p:nvSpPr>
          <p:cNvPr id="34" name="Shape 34"/>
          <p:cNvSpPr/>
          <p:nvPr>
            <p:ph type="body" sz="quarter" idx="1"/>
          </p:nvPr>
        </p:nvSpPr>
        <p:spPr>
          <a:prstGeom prst="rect">
            <a:avLst/>
          </a:prstGeom>
        </p:spPr>
        <p:txBody>
          <a:bodyPr/>
          <a:lstStyle/>
          <a:p>
            <a:pPr lvl="0">
              <a:defRPr sz="1800"/>
            </a:pPr>
            <a:r>
              <a:rPr sz="2200"/>
              <a:t>EPIC View of Earth </a:t>
            </a:r>
            <a:endParaRPr sz="2200"/>
          </a:p>
          <a:p>
            <a:pPr lvl="0">
              <a:defRPr sz="1800"/>
            </a:pPr>
            <a:endParaRPr sz="2200"/>
          </a:p>
          <a:p>
            <a:pPr lvl="0">
              <a:defRPr sz="1800"/>
            </a:pPr>
            <a:r>
              <a:rPr sz="2200"/>
              <a:t>On July 6, 2015, a NASA camera onboard the Deep Space Climate Observatory (DSCOVR) satellite returned its first view of the entire sunlit side of Earth from its orbit at the first Lagrange point (L1), about one million miles from Earth. This initial image, taken by DSCOVR’s Earth Polychromatic Imaging Camera (EPIC), shows the effects of sunlight scattered by air molecules, giving the image a characteristic bluish tint. Once the instrument begins regular data acquisition, images will be available every day, 12 to 36 hours after they are acquired by EPIC. Data from EPIC will be used to measure ozone and aerosol levels in Earth’s atmosphere, cloud height, vegetation properties, and the ultraviolet reflectivity of Earth. NASA will use these data for a number of Earth science applications, including dust and volcanic ash maps of the entire planet.</a:t>
            </a:r>
            <a:endParaRPr sz="2200"/>
          </a:p>
          <a:p>
            <a:pPr lvl="0">
              <a:defRPr sz="1800"/>
            </a:pPr>
            <a:endParaRPr sz="2200"/>
          </a:p>
          <a:p>
            <a:pPr lvl="0">
              <a:defRPr sz="1800"/>
            </a:pPr>
            <a:r>
              <a:rPr sz="2200"/>
              <a:t>The primary objective of DSCOVR, a partnership between NASA, the National Oceanic and Atmospheric Administration (NOAA), and the U.S. Air Force, is to maintain the nation’s real-time solar wind monitoring capabilities, which are critical to the accuracy and lead time of space weather alerts and forecasts from NOAA.</a:t>
            </a:r>
            <a:endParaRPr sz="2200"/>
          </a:p>
          <a:p>
            <a:pPr lvl="0">
              <a:defRPr sz="1800"/>
            </a:pPr>
            <a:endParaRPr sz="2200"/>
          </a:p>
          <a:p>
            <a:pPr lvl="0">
              <a:defRPr sz="1800"/>
            </a:pPr>
            <a:endParaRPr sz="2200"/>
          </a:p>
          <a:p>
            <a:pPr lvl="0">
              <a:defRPr sz="1800"/>
            </a:pPr>
            <a:r>
              <a:rPr sz="2200"/>
              <a:t>For more information, see:</a:t>
            </a:r>
            <a:endParaRPr sz="2200"/>
          </a:p>
          <a:p>
            <a:pPr lvl="0">
              <a:defRPr sz="1800"/>
            </a:pPr>
            <a:r>
              <a:rPr sz="2200"/>
              <a:t>      go.nasa.gov/1MDczYR</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778000" y="2298700"/>
            <a:ext cx="20828000" cy="4648200"/>
          </a:xfrm>
          <a:prstGeom prst="rect">
            <a:avLst/>
          </a:prstGeom>
        </p:spPr>
        <p:txBody>
          <a:bodyPr anchor="b"/>
          <a:lstStyle/>
          <a:p>
            <a:pPr lvl="0">
              <a:defRPr sz="1800">
                <a:solidFill>
                  <a:srgbClr val="000000"/>
                </a:solidFill>
              </a:defRPr>
            </a:pPr>
            <a:r>
              <a:rPr sz="11200">
                <a:solidFill>
                  <a:srgbClr val="FFFFFF"/>
                </a:solidFill>
              </a:rPr>
              <a:t>Title Text</a:t>
            </a:r>
          </a:p>
        </p:txBody>
      </p:sp>
      <p:sp>
        <p:nvSpPr>
          <p:cNvPr id="6" name="Shape 6"/>
          <p:cNvSpPr/>
          <p:nvPr>
            <p:ph type="body"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635000" y="9448800"/>
            <a:ext cx="23114000" cy="2006600"/>
          </a:xfrm>
          <a:prstGeom prst="rect">
            <a:avLst/>
          </a:prstGeom>
        </p:spPr>
        <p:txBody>
          <a:bodyPr/>
          <a:lstStyle/>
          <a:p>
            <a:pPr lvl="0">
              <a:defRPr sz="1800">
                <a:solidFill>
                  <a:srgbClr val="000000"/>
                </a:solidFill>
              </a:defRPr>
            </a:pPr>
            <a:r>
              <a:rPr sz="11200">
                <a:solidFill>
                  <a:srgbClr val="FFFFFF"/>
                </a:solidFill>
              </a:rPr>
              <a:t>Title Text</a:t>
            </a:r>
          </a:p>
        </p:txBody>
      </p:sp>
      <p:sp>
        <p:nvSpPr>
          <p:cNvPr id="9" name="Shape 9"/>
          <p:cNvSpPr/>
          <p:nvPr>
            <p:ph type="body"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778000" y="4533900"/>
            <a:ext cx="20828000" cy="4648200"/>
          </a:xfrm>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1651000" y="952500"/>
            <a:ext cx="10223500" cy="5549900"/>
          </a:xfrm>
          <a:prstGeom prst="rect">
            <a:avLst/>
          </a:prstGeom>
        </p:spPr>
        <p:txBody>
          <a:bodyPr anchor="b"/>
          <a:lstStyle>
            <a:lvl1pPr>
              <a:defRPr sz="8400"/>
            </a:lvl1pPr>
          </a:lstStyle>
          <a:p>
            <a:pPr lvl="0">
              <a:defRPr sz="1800">
                <a:solidFill>
                  <a:srgbClr val="000000"/>
                </a:solidFill>
              </a:defRPr>
            </a:pPr>
            <a:r>
              <a:rPr sz="8400">
                <a:solidFill>
                  <a:srgbClr val="FFFFFF"/>
                </a:solidFill>
              </a:rPr>
              <a:t>Title Text</a:t>
            </a:r>
          </a:p>
        </p:txBody>
      </p:sp>
      <p:sp>
        <p:nvSpPr>
          <p:cNvPr id="14" name="Shape 14"/>
          <p:cNvSpPr/>
          <p:nvPr>
            <p:ph type="body"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lvl="0">
              <a:defRPr sz="1800">
                <a:solidFill>
                  <a:srgbClr val="000000"/>
                </a:solidFill>
              </a:defRPr>
            </a:pPr>
            <a:r>
              <a:rPr sz="4400">
                <a:solidFill>
                  <a:srgbClr val="FFFFFF"/>
                </a:solidFill>
              </a:rPr>
              <a:t>Body Level One</a:t>
            </a:r>
            <a:endParaRPr sz="4400">
              <a:solidFill>
                <a:srgbClr val="FFFFFF"/>
              </a:solidFill>
            </a:endParaRPr>
          </a:p>
          <a:p>
            <a:pPr lvl="1">
              <a:defRPr sz="1800">
                <a:solidFill>
                  <a:srgbClr val="000000"/>
                </a:solidFill>
              </a:defRPr>
            </a:pPr>
            <a:r>
              <a:rPr sz="4400">
                <a:solidFill>
                  <a:srgbClr val="FFFFFF"/>
                </a:solidFill>
              </a:rPr>
              <a:t>Body Level Two</a:t>
            </a:r>
            <a:endParaRPr sz="4400">
              <a:solidFill>
                <a:srgbClr val="FFFFFF"/>
              </a:solidFill>
            </a:endParaRPr>
          </a:p>
          <a:p>
            <a:pPr lvl="2">
              <a:defRPr sz="1800">
                <a:solidFill>
                  <a:srgbClr val="000000"/>
                </a:solidFill>
              </a:defRPr>
            </a:pPr>
            <a:r>
              <a:rPr sz="4400">
                <a:solidFill>
                  <a:srgbClr val="FFFFFF"/>
                </a:solidFill>
              </a:rPr>
              <a:t>Body Level Three</a:t>
            </a:r>
            <a:endParaRPr sz="4400">
              <a:solidFill>
                <a:srgbClr val="FFFFFF"/>
              </a:solidFill>
            </a:endParaRPr>
          </a:p>
          <a:p>
            <a:pPr lvl="3">
              <a:defRPr sz="1800">
                <a:solidFill>
                  <a:srgbClr val="000000"/>
                </a:solidFill>
              </a:defRPr>
            </a:pPr>
            <a:r>
              <a:rPr sz="4400">
                <a:solidFill>
                  <a:srgbClr val="FFFFFF"/>
                </a:solidFill>
              </a:rPr>
              <a:t>Body Level Four</a:t>
            </a:r>
            <a:endParaRPr sz="4400">
              <a:solidFill>
                <a:srgbClr val="FFFFFF"/>
              </a:solidFill>
            </a:endParaRPr>
          </a:p>
          <a:p>
            <a:pPr lvl="4">
              <a:defRPr sz="1800">
                <a:solidFill>
                  <a:srgbClr val="000000"/>
                </a:solidFill>
              </a:defRPr>
            </a:pPr>
            <a:r>
              <a:rPr sz="44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11200">
                <a:solidFill>
                  <a:srgbClr val="FFFFFF"/>
                </a:solidFill>
              </a:rPr>
              <a:t>Title Text</a:t>
            </a:r>
          </a:p>
        </p:txBody>
      </p:sp>
      <p:sp>
        <p:nvSpPr>
          <p:cNvPr id="22" name="Shape 22"/>
          <p:cNvSpPr/>
          <p:nvPr>
            <p:ph type="body"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lvl="0">
              <a:defRPr sz="1800">
                <a:solidFill>
                  <a:srgbClr val="000000"/>
                </a:solidFill>
              </a:defRPr>
            </a:pPr>
            <a:r>
              <a:rPr sz="4500">
                <a:solidFill>
                  <a:srgbClr val="FFFFFF"/>
                </a:solidFill>
              </a:rPr>
              <a:t>Body Level One</a:t>
            </a:r>
            <a:endParaRPr sz="4500">
              <a:solidFill>
                <a:srgbClr val="FFFFFF"/>
              </a:solidFill>
            </a:endParaRPr>
          </a:p>
          <a:p>
            <a:pPr lvl="1">
              <a:defRPr sz="1800">
                <a:solidFill>
                  <a:srgbClr val="000000"/>
                </a:solidFill>
              </a:defRPr>
            </a:pPr>
            <a:r>
              <a:rPr sz="4500">
                <a:solidFill>
                  <a:srgbClr val="FFFFFF"/>
                </a:solidFill>
              </a:rPr>
              <a:t>Body Level Two</a:t>
            </a:r>
            <a:endParaRPr sz="4500">
              <a:solidFill>
                <a:srgbClr val="FFFFFF"/>
              </a:solidFill>
            </a:endParaRPr>
          </a:p>
          <a:p>
            <a:pPr lvl="2">
              <a:defRPr sz="1800">
                <a:solidFill>
                  <a:srgbClr val="000000"/>
                </a:solidFill>
              </a:defRPr>
            </a:pPr>
            <a:r>
              <a:rPr sz="4500">
                <a:solidFill>
                  <a:srgbClr val="FFFFFF"/>
                </a:solidFill>
              </a:rPr>
              <a:t>Body Level Three</a:t>
            </a:r>
            <a:endParaRPr sz="4500">
              <a:solidFill>
                <a:srgbClr val="FFFFFF"/>
              </a:solidFill>
            </a:endParaRPr>
          </a:p>
          <a:p>
            <a:pPr lvl="3">
              <a:defRPr sz="1800">
                <a:solidFill>
                  <a:srgbClr val="000000"/>
                </a:solidFill>
              </a:defRPr>
            </a:pPr>
            <a:r>
              <a:rPr sz="4500">
                <a:solidFill>
                  <a:srgbClr val="FFFFFF"/>
                </a:solidFill>
              </a:rPr>
              <a:t>Body Level Four</a:t>
            </a:r>
            <a:endParaRPr sz="4500">
              <a:solidFill>
                <a:srgbClr val="FFFFFF"/>
              </a:solidFill>
            </a:endParaRPr>
          </a:p>
          <a:p>
            <a:pPr lvl="4">
              <a:defRPr sz="1800">
                <a:solidFill>
                  <a:srgbClr val="000000"/>
                </a:solidFill>
              </a:defRPr>
            </a:pPr>
            <a:r>
              <a:rPr sz="45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689100" y="1778000"/>
            <a:ext cx="21005800" cy="10172700"/>
          </a:xfrm>
          <a:prstGeom prst="rect">
            <a:avLst/>
          </a:prstGeom>
        </p:spPr>
        <p:txBody>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11200">
                <a:solidFill>
                  <a:srgbClr val="FFFFFF"/>
                </a:solidFill>
              </a:rP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5200">
                <a:solidFill>
                  <a:srgbClr val="FFFFFF"/>
                </a:solidFill>
              </a:rPr>
              <a:t>Body Level One</a:t>
            </a:r>
            <a:endParaRPr sz="5200">
              <a:solidFill>
                <a:srgbClr val="FFFFFF"/>
              </a:solidFill>
            </a:endParaRPr>
          </a:p>
          <a:p>
            <a:pPr lvl="1">
              <a:defRPr sz="1800">
                <a:solidFill>
                  <a:srgbClr val="000000"/>
                </a:solidFill>
              </a:defRPr>
            </a:pPr>
            <a:r>
              <a:rPr sz="5200">
                <a:solidFill>
                  <a:srgbClr val="FFFFFF"/>
                </a:solidFill>
              </a:rPr>
              <a:t>Body Level Two</a:t>
            </a:r>
            <a:endParaRPr sz="5200">
              <a:solidFill>
                <a:srgbClr val="FFFFFF"/>
              </a:solidFill>
            </a:endParaRPr>
          </a:p>
          <a:p>
            <a:pPr lvl="2">
              <a:defRPr sz="1800">
                <a:solidFill>
                  <a:srgbClr val="000000"/>
                </a:solidFill>
              </a:defRPr>
            </a:pPr>
            <a:r>
              <a:rPr sz="5200">
                <a:solidFill>
                  <a:srgbClr val="FFFFFF"/>
                </a:solidFill>
              </a:rPr>
              <a:t>Body Level Three</a:t>
            </a:r>
            <a:endParaRPr sz="5200">
              <a:solidFill>
                <a:srgbClr val="FFFFFF"/>
              </a:solidFill>
            </a:endParaRPr>
          </a:p>
          <a:p>
            <a:pPr lvl="3">
              <a:defRPr sz="1800">
                <a:solidFill>
                  <a:srgbClr val="000000"/>
                </a:solidFill>
              </a:defRPr>
            </a:pPr>
            <a:r>
              <a:rPr sz="5200">
                <a:solidFill>
                  <a:srgbClr val="FFFFFF"/>
                </a:solidFill>
              </a:rPr>
              <a:t>Body Level Four</a:t>
            </a:r>
            <a:endParaRPr sz="5200">
              <a:solidFill>
                <a:srgbClr val="FFFFFF"/>
              </a:solidFill>
            </a:endParaRPr>
          </a:p>
          <a:p>
            <a:pPr lvl="4">
              <a:defRPr sz="1800">
                <a:solidFill>
                  <a:srgbClr val="000000"/>
                </a:solidFill>
              </a:defRPr>
            </a:pPr>
            <a:r>
              <a:rPr sz="52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825500">
        <a:defRPr sz="11200">
          <a:solidFill>
            <a:srgbClr val="FFFFFF"/>
          </a:solidFill>
          <a:latin typeface="+mn-lt"/>
          <a:ea typeface="+mn-ea"/>
          <a:cs typeface="+mn-cs"/>
          <a:sym typeface="Helvetica Light"/>
        </a:defRPr>
      </a:lvl1pPr>
      <a:lvl2pPr indent="228600" algn="ctr" defTabSz="825500">
        <a:defRPr sz="11200">
          <a:solidFill>
            <a:srgbClr val="FFFFFF"/>
          </a:solidFill>
          <a:latin typeface="+mn-lt"/>
          <a:ea typeface="+mn-ea"/>
          <a:cs typeface="+mn-cs"/>
          <a:sym typeface="Helvetica Light"/>
        </a:defRPr>
      </a:lvl2pPr>
      <a:lvl3pPr indent="457200" algn="ctr" defTabSz="825500">
        <a:defRPr sz="11200">
          <a:solidFill>
            <a:srgbClr val="FFFFFF"/>
          </a:solidFill>
          <a:latin typeface="+mn-lt"/>
          <a:ea typeface="+mn-ea"/>
          <a:cs typeface="+mn-cs"/>
          <a:sym typeface="Helvetica Light"/>
        </a:defRPr>
      </a:lvl3pPr>
      <a:lvl4pPr indent="685800" algn="ctr" defTabSz="825500">
        <a:defRPr sz="11200">
          <a:solidFill>
            <a:srgbClr val="FFFFFF"/>
          </a:solidFill>
          <a:latin typeface="+mn-lt"/>
          <a:ea typeface="+mn-ea"/>
          <a:cs typeface="+mn-cs"/>
          <a:sym typeface="Helvetica Light"/>
        </a:defRPr>
      </a:lvl4pPr>
      <a:lvl5pPr indent="914400" algn="ctr" defTabSz="825500">
        <a:defRPr sz="11200">
          <a:solidFill>
            <a:srgbClr val="FFFFFF"/>
          </a:solidFill>
          <a:latin typeface="+mn-lt"/>
          <a:ea typeface="+mn-ea"/>
          <a:cs typeface="+mn-cs"/>
          <a:sym typeface="Helvetica Light"/>
        </a:defRPr>
      </a:lvl5pPr>
      <a:lvl6pPr indent="1143000" algn="ctr" defTabSz="825500">
        <a:defRPr sz="11200">
          <a:solidFill>
            <a:srgbClr val="FFFFFF"/>
          </a:solidFill>
          <a:latin typeface="+mn-lt"/>
          <a:ea typeface="+mn-ea"/>
          <a:cs typeface="+mn-cs"/>
          <a:sym typeface="Helvetica Light"/>
        </a:defRPr>
      </a:lvl6pPr>
      <a:lvl7pPr indent="1371600" algn="ctr" defTabSz="825500">
        <a:defRPr sz="11200">
          <a:solidFill>
            <a:srgbClr val="FFFFFF"/>
          </a:solidFill>
          <a:latin typeface="+mn-lt"/>
          <a:ea typeface="+mn-ea"/>
          <a:cs typeface="+mn-cs"/>
          <a:sym typeface="Helvetica Light"/>
        </a:defRPr>
      </a:lvl7pPr>
      <a:lvl8pPr indent="1600200" algn="ctr" defTabSz="825500">
        <a:defRPr sz="11200">
          <a:solidFill>
            <a:srgbClr val="FFFFFF"/>
          </a:solidFill>
          <a:latin typeface="+mn-lt"/>
          <a:ea typeface="+mn-ea"/>
          <a:cs typeface="+mn-cs"/>
          <a:sym typeface="Helvetica Light"/>
        </a:defRPr>
      </a:lvl8pPr>
      <a:lvl9pPr indent="1828800" algn="ctr" defTabSz="825500">
        <a:defRPr sz="11200">
          <a:solidFill>
            <a:srgbClr val="FFFFFF"/>
          </a:solidFill>
          <a:latin typeface="+mn-lt"/>
          <a:ea typeface="+mn-ea"/>
          <a:cs typeface="+mn-cs"/>
          <a:sym typeface="Helvetica Light"/>
        </a:defRPr>
      </a:lvl9pPr>
    </p:titleStyle>
    <p:bodyStyle>
      <a:lvl1pPr marL="635000" indent="-635000" defTabSz="825500">
        <a:spcBef>
          <a:spcPts val="5900"/>
        </a:spcBef>
        <a:buSzPct val="75000"/>
        <a:buChar char="•"/>
        <a:defRPr sz="5200">
          <a:solidFill>
            <a:srgbClr val="FFFFFF"/>
          </a:solidFill>
          <a:latin typeface="+mn-lt"/>
          <a:ea typeface="+mn-ea"/>
          <a:cs typeface="+mn-cs"/>
          <a:sym typeface="Helvetica Light"/>
        </a:defRPr>
      </a:lvl1pPr>
      <a:lvl2pPr marL="1270000" indent="-635000" defTabSz="825500">
        <a:spcBef>
          <a:spcPts val="5900"/>
        </a:spcBef>
        <a:buSzPct val="75000"/>
        <a:buChar char="•"/>
        <a:defRPr sz="5200">
          <a:solidFill>
            <a:srgbClr val="FFFFFF"/>
          </a:solidFill>
          <a:latin typeface="+mn-lt"/>
          <a:ea typeface="+mn-ea"/>
          <a:cs typeface="+mn-cs"/>
          <a:sym typeface="Helvetica Light"/>
        </a:defRPr>
      </a:lvl2pPr>
      <a:lvl3pPr marL="1905000" indent="-635000" defTabSz="825500">
        <a:spcBef>
          <a:spcPts val="5900"/>
        </a:spcBef>
        <a:buSzPct val="75000"/>
        <a:buChar char="•"/>
        <a:defRPr sz="5200">
          <a:solidFill>
            <a:srgbClr val="FFFFFF"/>
          </a:solidFill>
          <a:latin typeface="+mn-lt"/>
          <a:ea typeface="+mn-ea"/>
          <a:cs typeface="+mn-cs"/>
          <a:sym typeface="Helvetica Light"/>
        </a:defRPr>
      </a:lvl3pPr>
      <a:lvl4pPr marL="2540000" indent="-635000" defTabSz="825500">
        <a:spcBef>
          <a:spcPts val="5900"/>
        </a:spcBef>
        <a:buSzPct val="75000"/>
        <a:buChar char="•"/>
        <a:defRPr sz="5200">
          <a:solidFill>
            <a:srgbClr val="FFFFFF"/>
          </a:solidFill>
          <a:latin typeface="+mn-lt"/>
          <a:ea typeface="+mn-ea"/>
          <a:cs typeface="+mn-cs"/>
          <a:sym typeface="Helvetica Light"/>
        </a:defRPr>
      </a:lvl4pPr>
      <a:lvl5pPr marL="3175000" indent="-635000" defTabSz="825500">
        <a:spcBef>
          <a:spcPts val="5900"/>
        </a:spcBef>
        <a:buSzPct val="75000"/>
        <a:buChar char="•"/>
        <a:defRPr sz="5200">
          <a:solidFill>
            <a:srgbClr val="FFFFFF"/>
          </a:solidFill>
          <a:latin typeface="+mn-lt"/>
          <a:ea typeface="+mn-ea"/>
          <a:cs typeface="+mn-cs"/>
          <a:sym typeface="Helvetica Light"/>
        </a:defRPr>
      </a:lvl5pPr>
      <a:lvl6pPr marL="3810000" indent="-635000" defTabSz="825500">
        <a:spcBef>
          <a:spcPts val="5900"/>
        </a:spcBef>
        <a:buSzPct val="75000"/>
        <a:buChar char="•"/>
        <a:defRPr sz="5200">
          <a:solidFill>
            <a:srgbClr val="FFFFFF"/>
          </a:solidFill>
          <a:latin typeface="+mn-lt"/>
          <a:ea typeface="+mn-ea"/>
          <a:cs typeface="+mn-cs"/>
          <a:sym typeface="Helvetica Light"/>
        </a:defRPr>
      </a:lvl6pPr>
      <a:lvl7pPr marL="4445000" indent="-635000" defTabSz="825500">
        <a:spcBef>
          <a:spcPts val="5900"/>
        </a:spcBef>
        <a:buSzPct val="75000"/>
        <a:buChar char="•"/>
        <a:defRPr sz="5200">
          <a:solidFill>
            <a:srgbClr val="FFFFFF"/>
          </a:solidFill>
          <a:latin typeface="+mn-lt"/>
          <a:ea typeface="+mn-ea"/>
          <a:cs typeface="+mn-cs"/>
          <a:sym typeface="Helvetica Light"/>
        </a:defRPr>
      </a:lvl7pPr>
      <a:lvl8pPr marL="5080000" indent="-635000" defTabSz="825500">
        <a:spcBef>
          <a:spcPts val="5900"/>
        </a:spcBef>
        <a:buSzPct val="75000"/>
        <a:buChar char="•"/>
        <a:defRPr sz="5200">
          <a:solidFill>
            <a:srgbClr val="FFFFFF"/>
          </a:solidFill>
          <a:latin typeface="+mn-lt"/>
          <a:ea typeface="+mn-ea"/>
          <a:cs typeface="+mn-cs"/>
          <a:sym typeface="Helvetica Light"/>
        </a:defRPr>
      </a:lvl8pPr>
      <a:lvl9pPr marL="5715000" indent="-635000" defTabSz="825500">
        <a:spcBef>
          <a:spcPts val="5900"/>
        </a:spcBef>
        <a:buSzPct val="75000"/>
        <a:buChar char="•"/>
        <a:defRPr sz="5200">
          <a:solidFill>
            <a:srgbClr val="FFFFFF"/>
          </a:solidFill>
          <a:latin typeface="+mn-lt"/>
          <a:ea typeface="+mn-ea"/>
          <a:cs typeface="+mn-cs"/>
          <a:sym typeface="Helvetica Light"/>
        </a:defRPr>
      </a:lvl9pPr>
    </p:bodyStyle>
    <p:otherStyle>
      <a:lvl1pPr algn="ctr" defTabSz="825500">
        <a:defRPr sz="2400">
          <a:solidFill>
            <a:schemeClr val="tx1"/>
          </a:solidFill>
          <a:latin typeface="+mn-lt"/>
          <a:ea typeface="+mn-ea"/>
          <a:cs typeface="+mn-cs"/>
          <a:sym typeface="Helvetica Light"/>
        </a:defRPr>
      </a:lvl1pPr>
      <a:lvl2pPr indent="228600" algn="ctr" defTabSz="825500">
        <a:defRPr sz="2400">
          <a:solidFill>
            <a:schemeClr val="tx1"/>
          </a:solidFill>
          <a:latin typeface="+mn-lt"/>
          <a:ea typeface="+mn-ea"/>
          <a:cs typeface="+mn-cs"/>
          <a:sym typeface="Helvetica Light"/>
        </a:defRPr>
      </a:lvl2pPr>
      <a:lvl3pPr indent="457200" algn="ctr" defTabSz="825500">
        <a:defRPr sz="2400">
          <a:solidFill>
            <a:schemeClr val="tx1"/>
          </a:solidFill>
          <a:latin typeface="+mn-lt"/>
          <a:ea typeface="+mn-ea"/>
          <a:cs typeface="+mn-cs"/>
          <a:sym typeface="Helvetica Light"/>
        </a:defRPr>
      </a:lvl3pPr>
      <a:lvl4pPr indent="685800" algn="ctr" defTabSz="825500">
        <a:defRPr sz="2400">
          <a:solidFill>
            <a:schemeClr val="tx1"/>
          </a:solidFill>
          <a:latin typeface="+mn-lt"/>
          <a:ea typeface="+mn-ea"/>
          <a:cs typeface="+mn-cs"/>
          <a:sym typeface="Helvetica Light"/>
        </a:defRPr>
      </a:lvl4pPr>
      <a:lvl5pPr indent="914400" algn="ctr" defTabSz="825500">
        <a:defRPr sz="2400">
          <a:solidFill>
            <a:schemeClr val="tx1"/>
          </a:solidFill>
          <a:latin typeface="+mn-lt"/>
          <a:ea typeface="+mn-ea"/>
          <a:cs typeface="+mn-cs"/>
          <a:sym typeface="Helvetica Light"/>
        </a:defRPr>
      </a:lvl5pPr>
      <a:lvl6pPr indent="1143000" algn="ctr" defTabSz="825500">
        <a:defRPr sz="2400">
          <a:solidFill>
            <a:schemeClr val="tx1"/>
          </a:solidFill>
          <a:latin typeface="+mn-lt"/>
          <a:ea typeface="+mn-ea"/>
          <a:cs typeface="+mn-cs"/>
          <a:sym typeface="Helvetica Light"/>
        </a:defRPr>
      </a:lvl6pPr>
      <a:lvl7pPr indent="1371600" algn="ctr" defTabSz="825500">
        <a:defRPr sz="2400">
          <a:solidFill>
            <a:schemeClr val="tx1"/>
          </a:solidFill>
          <a:latin typeface="+mn-lt"/>
          <a:ea typeface="+mn-ea"/>
          <a:cs typeface="+mn-cs"/>
          <a:sym typeface="Helvetica Light"/>
        </a:defRPr>
      </a:lvl7pPr>
      <a:lvl8pPr indent="1600200" algn="ctr" defTabSz="825500">
        <a:defRPr sz="2400">
          <a:solidFill>
            <a:schemeClr val="tx1"/>
          </a:solidFill>
          <a:latin typeface="+mn-lt"/>
          <a:ea typeface="+mn-ea"/>
          <a:cs typeface="+mn-cs"/>
          <a:sym typeface="Helvetica Light"/>
        </a:defRPr>
      </a:lvl8pPr>
      <a:lvl9pPr indent="1828800" algn="ctr" defTabSz="825500">
        <a:defRPr sz="2400">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2" name="dscovr_epic_americas_dxm_crop_print.jpg"/>
          <p:cNvPicPr/>
          <p:nvPr/>
        </p:nvPicPr>
        <p:blipFill>
          <a:blip r:embed="rId3">
            <a:extLst/>
          </a:blip>
          <a:stretch>
            <a:fillRect/>
          </a:stretch>
        </p:blipFill>
        <p:spPr>
          <a:xfrm>
            <a:off x="0" y="0"/>
            <a:ext cx="24384001" cy="13716001"/>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1"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