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sldImg"/>
          </p:nvPr>
        </p:nvSpPr>
        <p:spPr>
          <a:prstGeom prst="rect">
            <a:avLst/>
          </a:prstGeom>
        </p:spPr>
        <p:txBody>
          <a:bodyPr/>
          <a:lstStyle/>
          <a:p>
            <a:pPr lvl="0"/>
          </a:p>
        </p:txBody>
      </p:sp>
      <p:sp>
        <p:nvSpPr>
          <p:cNvPr id="36" name="Shape 36"/>
          <p:cNvSpPr/>
          <p:nvPr>
            <p:ph type="body" sz="quarter" idx="1"/>
          </p:nvPr>
        </p:nvSpPr>
        <p:spPr>
          <a:prstGeom prst="rect">
            <a:avLst/>
          </a:prstGeom>
        </p:spPr>
        <p:txBody>
          <a:bodyPr/>
          <a:lstStyle/>
          <a:p>
            <a:pPr lvl="0">
              <a:defRPr sz="1800"/>
            </a:pPr>
            <a:r>
              <a:rPr sz="2200"/>
              <a:t>Pluto and Charon</a:t>
            </a:r>
            <a:endParaRPr sz="2200"/>
          </a:p>
          <a:p>
            <a:pPr lvl="0">
              <a:defRPr sz="1800"/>
            </a:pPr>
            <a:endParaRPr sz="2200"/>
          </a:p>
          <a:p>
            <a:pPr lvl="0">
              <a:defRPr sz="1800"/>
            </a:pPr>
            <a:r>
              <a:rPr sz="2200"/>
              <a:t>Pluto and Charon are shown in a composite of natural-color images from New Horizons. Images from the Long Range Reconnaissance Imager (LORRI) were combined with color data from the Ralph instrument to produce these views, which portray Pluto and Charon as an observer riding on the spacecraft would see them. The images were acquired on July 13 and 14, 2015</a:t>
            </a:r>
            <a:endParaRPr sz="2200"/>
          </a:p>
          <a:p>
            <a:pPr lvl="0">
              <a:defRPr sz="1800"/>
            </a:pPr>
            <a:endParaRPr sz="2200"/>
          </a:p>
          <a:p>
            <a:pPr lvl="0">
              <a:defRPr sz="1800"/>
            </a:pPr>
            <a:endParaRPr sz="2200"/>
          </a:p>
          <a:p>
            <a:pPr lvl="0">
              <a:defRPr sz="1800"/>
            </a:pPr>
            <a:r>
              <a:rPr sz="2200"/>
              <a:t>For more information, see:</a:t>
            </a:r>
            <a:endParaRPr sz="2200"/>
          </a:p>
          <a:p>
            <a:pPr lvl="0">
              <a:defRPr sz="1800"/>
            </a:pPr>
            <a:r>
              <a:rPr sz="2200"/>
              <a:t>      pluto.jhuapl.edu</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lstStyle/>
          <a:p>
            <a:pPr lvl="0">
              <a:defRPr sz="1800">
                <a:solidFill>
                  <a:srgbClr val="000000"/>
                </a:solidFill>
              </a:defRPr>
            </a:pPr>
            <a:r>
              <a:rPr sz="8000">
                <a:solidFill>
                  <a:srgbClr val="FFFFFF"/>
                </a:solidFill>
              </a:rPr>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solidFill>
                  <a:srgbClr val="000000"/>
                </a:solidFill>
              </a:defRPr>
            </a:pPr>
            <a:r>
              <a:rPr sz="6000">
                <a:solidFill>
                  <a:srgbClr val="FFFFFF"/>
                </a:solidFill>
              </a:rPr>
              <a:t>Title Text</a:t>
            </a:r>
          </a:p>
        </p:txBody>
      </p:sp>
      <p:sp>
        <p:nvSpPr>
          <p:cNvPr id="14" name="Shape 14"/>
          <p:cNvSpPr/>
          <p:nvPr>
            <p:ph type="body" idx="1"/>
          </p:nvPr>
        </p:nvSpPr>
        <p:spPr>
          <a:xfrm>
            <a:off x="952500" y="4762500"/>
            <a:ext cx="5334000" cy="41148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Body Level One</a:t>
            </a:r>
            <a:endParaRPr sz="3200">
              <a:solidFill>
                <a:srgbClr val="FFFFFF"/>
              </a:solidFill>
            </a:endParaRPr>
          </a:p>
          <a:p>
            <a:pPr lvl="1">
              <a:defRPr sz="1800">
                <a:solidFill>
                  <a:srgbClr val="000000"/>
                </a:solidFill>
              </a:defRPr>
            </a:pPr>
            <a:r>
              <a:rPr sz="3200">
                <a:solidFill>
                  <a:srgbClr val="FFFFFF"/>
                </a:solidFill>
              </a:rPr>
              <a:t>Body Level Two</a:t>
            </a:r>
            <a:endParaRPr sz="3200">
              <a:solidFill>
                <a:srgbClr val="FFFFFF"/>
              </a:solidFill>
            </a:endParaRPr>
          </a:p>
          <a:p>
            <a:pPr lvl="2">
              <a:defRPr sz="1800">
                <a:solidFill>
                  <a:srgbClr val="000000"/>
                </a:solidFill>
              </a:defRPr>
            </a:pPr>
            <a:r>
              <a:rPr sz="3200">
                <a:solidFill>
                  <a:srgbClr val="FFFFFF"/>
                </a:solidFill>
              </a:rPr>
              <a:t>Body Level Three</a:t>
            </a:r>
            <a:endParaRPr sz="3200">
              <a:solidFill>
                <a:srgbClr val="FFFFFF"/>
              </a:solidFill>
            </a:endParaRPr>
          </a:p>
          <a:p>
            <a:pPr lvl="3">
              <a:defRPr sz="1800">
                <a:solidFill>
                  <a:srgbClr val="000000"/>
                </a:solidFill>
              </a:defRPr>
            </a:pPr>
            <a:r>
              <a:rPr sz="3200">
                <a:solidFill>
                  <a:srgbClr val="FFFFFF"/>
                </a:solidFill>
              </a:rPr>
              <a:t>Body Level Four</a:t>
            </a:r>
            <a:endParaRPr sz="3200">
              <a:solidFill>
                <a:srgbClr val="FFFFFF"/>
              </a:solidFill>
            </a:endParaRPr>
          </a:p>
          <a:p>
            <a:pPr lvl="4">
              <a:defRPr sz="1800">
                <a:solidFill>
                  <a:srgbClr val="000000"/>
                </a:solidFill>
              </a:defRPr>
            </a:pPr>
            <a:r>
              <a:rPr sz="3200">
                <a:solidFill>
                  <a:srgbClr val="FFFFFF"/>
                </a:solidFill>
              </a:rPr>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19" name="Shape 19"/>
          <p:cNvSpPr/>
          <p:nvPr>
            <p:ph type="body" idx="1"/>
          </p:nvPr>
        </p:nvSpPr>
        <p:spPr>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solidFill>
                  <a:srgbClr val="000000"/>
                </a:solidFill>
              </a:defRPr>
            </a:pPr>
            <a:r>
              <a:rPr sz="8000">
                <a:solidFill>
                  <a:srgbClr val="FFFFFF"/>
                </a:solidFill>
              </a:rPr>
              <a:t>Title Text</a:t>
            </a:r>
          </a:p>
        </p:txBody>
      </p:sp>
      <p:sp>
        <p:nvSpPr>
          <p:cNvPr id="22" name="Shape 22"/>
          <p:cNvSpPr/>
          <p:nvPr>
            <p:ph type="body"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231900" indent="-342900">
              <a:spcBef>
                <a:spcPts val="3200"/>
              </a:spcBef>
              <a:defRPr sz="2800"/>
            </a:lvl3pPr>
            <a:lvl4pPr marL="1676400" indent="-342900">
              <a:spcBef>
                <a:spcPts val="3200"/>
              </a:spcBef>
              <a:defRPr sz="2800"/>
            </a:lvl4pPr>
            <a:lvl5pPr marL="2120900" indent="-342900">
              <a:spcBef>
                <a:spcPts val="3200"/>
              </a:spcBef>
              <a:defRPr sz="2800"/>
            </a:lvl5pPr>
          </a:lstStyle>
          <a:p>
            <a:pPr lvl="0">
              <a:defRPr sz="1800">
                <a:solidFill>
                  <a:srgbClr val="000000"/>
                </a:solidFill>
              </a:defRPr>
            </a:pPr>
            <a:r>
              <a:rPr sz="2800">
                <a:solidFill>
                  <a:srgbClr val="FFFFFF"/>
                </a:solidFill>
              </a:rPr>
              <a:t>Body Level One</a:t>
            </a:r>
            <a:endParaRPr sz="2800">
              <a:solidFill>
                <a:srgbClr val="FFFFFF"/>
              </a:solidFill>
            </a:endParaRPr>
          </a:p>
          <a:p>
            <a:pPr lvl="1">
              <a:defRPr sz="1800">
                <a:solidFill>
                  <a:srgbClr val="000000"/>
                </a:solidFill>
              </a:defRPr>
            </a:pPr>
            <a:r>
              <a:rPr sz="2800">
                <a:solidFill>
                  <a:srgbClr val="FFFFFF"/>
                </a:solidFill>
              </a:rPr>
              <a:t>Body Level Two</a:t>
            </a:r>
            <a:endParaRPr sz="2800">
              <a:solidFill>
                <a:srgbClr val="FFFFFF"/>
              </a:solidFill>
            </a:endParaRPr>
          </a:p>
          <a:p>
            <a:pPr lvl="2">
              <a:defRPr sz="1800">
                <a:solidFill>
                  <a:srgbClr val="000000"/>
                </a:solidFill>
              </a:defRPr>
            </a:pPr>
            <a:r>
              <a:rPr sz="2800">
                <a:solidFill>
                  <a:srgbClr val="FFFFFF"/>
                </a:solidFill>
              </a:rPr>
              <a:t>Body Level Three</a:t>
            </a:r>
            <a:endParaRPr sz="2800">
              <a:solidFill>
                <a:srgbClr val="FFFFFF"/>
              </a:solidFill>
            </a:endParaRPr>
          </a:p>
          <a:p>
            <a:pPr lvl="3">
              <a:defRPr sz="1800">
                <a:solidFill>
                  <a:srgbClr val="000000"/>
                </a:solidFill>
              </a:defRPr>
            </a:pPr>
            <a:r>
              <a:rPr sz="2800">
                <a:solidFill>
                  <a:srgbClr val="FFFFFF"/>
                </a:solidFill>
              </a:rPr>
              <a:t>Body Level Four</a:t>
            </a:r>
            <a:endParaRPr sz="2800">
              <a:solidFill>
                <a:srgbClr val="FFFFFF"/>
              </a:solidFill>
            </a:endParaRPr>
          </a:p>
          <a:p>
            <a:pPr lvl="4">
              <a:defRPr sz="1800">
                <a:solidFill>
                  <a:srgbClr val="000000"/>
                </a:solidFill>
              </a:defRPr>
            </a:pPr>
            <a:r>
              <a:rPr sz="2800">
                <a:solidFill>
                  <a:srgbClr val="FFFFFF"/>
                </a:solidFill>
              </a:rPr>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8000">
                <a:solidFill>
                  <a:srgbClr val="FFFFFF"/>
                </a:solidFill>
              </a:rPr>
              <a:t>Title Text</a:t>
            </a:r>
          </a:p>
        </p:txBody>
      </p:sp>
      <p:sp>
        <p:nvSpPr>
          <p:cNvPr id="3" name="Shape 3"/>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solidFill>
                  <a:srgbClr val="000000"/>
                </a:solidFill>
              </a:defRPr>
            </a:pPr>
            <a:r>
              <a:rPr sz="3800">
                <a:solidFill>
                  <a:srgbClr val="FFFFFF"/>
                </a:solidFill>
              </a:rPr>
              <a:t>Body Level One</a:t>
            </a:r>
            <a:endParaRPr sz="3800">
              <a:solidFill>
                <a:srgbClr val="FFFFFF"/>
              </a:solidFill>
            </a:endParaRPr>
          </a:p>
          <a:p>
            <a:pPr lvl="1">
              <a:defRPr sz="1800">
                <a:solidFill>
                  <a:srgbClr val="000000"/>
                </a:solidFill>
              </a:defRPr>
            </a:pPr>
            <a:r>
              <a:rPr sz="3800">
                <a:solidFill>
                  <a:srgbClr val="FFFFFF"/>
                </a:solidFill>
              </a:rPr>
              <a:t>Body Level Two</a:t>
            </a:r>
            <a:endParaRPr sz="3800">
              <a:solidFill>
                <a:srgbClr val="FFFFFF"/>
              </a:solidFill>
            </a:endParaRPr>
          </a:p>
          <a:p>
            <a:pPr lvl="2">
              <a:defRPr sz="1800">
                <a:solidFill>
                  <a:srgbClr val="000000"/>
                </a:solidFill>
              </a:defRPr>
            </a:pPr>
            <a:r>
              <a:rPr sz="3800">
                <a:solidFill>
                  <a:srgbClr val="FFFFFF"/>
                </a:solidFill>
              </a:rPr>
              <a:t>Body Level Three</a:t>
            </a:r>
            <a:endParaRPr sz="3800">
              <a:solidFill>
                <a:srgbClr val="FFFFFF"/>
              </a:solidFill>
            </a:endParaRPr>
          </a:p>
          <a:p>
            <a:pPr lvl="3">
              <a:defRPr sz="1800">
                <a:solidFill>
                  <a:srgbClr val="000000"/>
                </a:solidFill>
              </a:defRPr>
            </a:pPr>
            <a:r>
              <a:rPr sz="3800">
                <a:solidFill>
                  <a:srgbClr val="FFFFFF"/>
                </a:solidFill>
              </a:rPr>
              <a:t>Body Level Four</a:t>
            </a:r>
            <a:endParaRPr sz="3800">
              <a:solidFill>
                <a:srgbClr val="FFFFFF"/>
              </a:solidFill>
            </a:endParaRPr>
          </a:p>
          <a:p>
            <a:pPr lvl="4">
              <a:defRPr sz="1800">
                <a:solidFill>
                  <a:srgbClr val="000000"/>
                </a:solidFill>
              </a:defRPr>
            </a:pPr>
            <a:r>
              <a:rPr sz="3800">
                <a:solidFill>
                  <a:srgbClr val="FFFFFF"/>
                </a:solidFill>
              </a:rPr>
              <a:t>Body Level Five</a:t>
            </a:r>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44500" indent="-444500" defTabSz="584200">
        <a:spcBef>
          <a:spcPts val="4200"/>
        </a:spcBef>
        <a:buSzPct val="75000"/>
        <a:buChar char="•"/>
        <a:defRPr sz="3800">
          <a:solidFill>
            <a:srgbClr val="FFFFFF"/>
          </a:solidFill>
          <a:latin typeface="+mn-lt"/>
          <a:ea typeface="+mn-ea"/>
          <a:cs typeface="+mn-cs"/>
          <a:sym typeface="Helvetica Light"/>
        </a:defRPr>
      </a:lvl1pPr>
      <a:lvl2pPr marL="889000" indent="-444500" defTabSz="584200">
        <a:spcBef>
          <a:spcPts val="4200"/>
        </a:spcBef>
        <a:buSzPct val="75000"/>
        <a:buChar char="•"/>
        <a:defRPr sz="3800">
          <a:solidFill>
            <a:srgbClr val="FFFFFF"/>
          </a:solidFill>
          <a:latin typeface="+mn-lt"/>
          <a:ea typeface="+mn-ea"/>
          <a:cs typeface="+mn-cs"/>
          <a:sym typeface="Helvetica Light"/>
        </a:defRPr>
      </a:lvl2pPr>
      <a:lvl3pPr marL="1333500" indent="-444500" defTabSz="584200">
        <a:spcBef>
          <a:spcPts val="4200"/>
        </a:spcBef>
        <a:buSzPct val="75000"/>
        <a:buChar char="•"/>
        <a:defRPr sz="3800">
          <a:solidFill>
            <a:srgbClr val="FFFFFF"/>
          </a:solidFill>
          <a:latin typeface="+mn-lt"/>
          <a:ea typeface="+mn-ea"/>
          <a:cs typeface="+mn-cs"/>
          <a:sym typeface="Helvetica Light"/>
        </a:defRPr>
      </a:lvl3pPr>
      <a:lvl4pPr marL="1778000" indent="-444500" defTabSz="584200">
        <a:spcBef>
          <a:spcPts val="4200"/>
        </a:spcBef>
        <a:buSzPct val="75000"/>
        <a:buChar char="•"/>
        <a:defRPr sz="3800">
          <a:solidFill>
            <a:srgbClr val="FFFFFF"/>
          </a:solidFill>
          <a:latin typeface="+mn-lt"/>
          <a:ea typeface="+mn-ea"/>
          <a:cs typeface="+mn-cs"/>
          <a:sym typeface="Helvetica Light"/>
        </a:defRPr>
      </a:lvl4pPr>
      <a:lvl5pPr marL="2222500" indent="-444500" defTabSz="584200">
        <a:spcBef>
          <a:spcPts val="4200"/>
        </a:spcBef>
        <a:buSzPct val="75000"/>
        <a:buChar char="•"/>
        <a:defRPr sz="3800">
          <a:solidFill>
            <a:srgbClr val="FFFFFF"/>
          </a:solidFill>
          <a:latin typeface="+mn-lt"/>
          <a:ea typeface="+mn-ea"/>
          <a:cs typeface="+mn-cs"/>
          <a:sym typeface="Helvetica Light"/>
        </a:defRPr>
      </a:lvl5pPr>
      <a:lvl6pPr marL="2667000" indent="-444500" defTabSz="584200">
        <a:spcBef>
          <a:spcPts val="4200"/>
        </a:spcBef>
        <a:buSzPct val="75000"/>
        <a:buChar char="•"/>
        <a:defRPr sz="3800">
          <a:solidFill>
            <a:srgbClr val="FFFFFF"/>
          </a:solidFill>
          <a:latin typeface="+mn-lt"/>
          <a:ea typeface="+mn-ea"/>
          <a:cs typeface="+mn-cs"/>
          <a:sym typeface="Helvetica Light"/>
        </a:defRPr>
      </a:lvl6pPr>
      <a:lvl7pPr marL="3111500" indent="-444500" defTabSz="584200">
        <a:spcBef>
          <a:spcPts val="4200"/>
        </a:spcBef>
        <a:buSzPct val="75000"/>
        <a:buChar char="•"/>
        <a:defRPr sz="3800">
          <a:solidFill>
            <a:srgbClr val="FFFFFF"/>
          </a:solidFill>
          <a:latin typeface="+mn-lt"/>
          <a:ea typeface="+mn-ea"/>
          <a:cs typeface="+mn-cs"/>
          <a:sym typeface="Helvetica Light"/>
        </a:defRPr>
      </a:lvl7pPr>
      <a:lvl8pPr marL="3556000" indent="-444500" defTabSz="584200">
        <a:spcBef>
          <a:spcPts val="4200"/>
        </a:spcBef>
        <a:buSzPct val="75000"/>
        <a:buChar char="•"/>
        <a:defRPr sz="3800">
          <a:solidFill>
            <a:srgbClr val="FFFFFF"/>
          </a:solidFill>
          <a:latin typeface="+mn-lt"/>
          <a:ea typeface="+mn-ea"/>
          <a:cs typeface="+mn-cs"/>
          <a:sym typeface="Helvetica Light"/>
        </a:defRPr>
      </a:lvl8pPr>
      <a:lvl9pPr marL="4000500" indent="-4445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p>
            <a:pPr lvl="0"/>
          </a:p>
        </p:txBody>
      </p:sp>
      <p:sp>
        <p:nvSpPr>
          <p:cNvPr id="33" name="Shape 33"/>
          <p:cNvSpPr/>
          <p:nvPr>
            <p:ph type="body" idx="1"/>
          </p:nvPr>
        </p:nvSpPr>
        <p:spPr>
          <a:prstGeom prst="rect">
            <a:avLst/>
          </a:prstGeom>
        </p:spPr>
        <p:txBody>
          <a:bodyPr/>
          <a:lstStyle/>
          <a:p>
            <a:pPr lvl="0"/>
          </a:p>
        </p:txBody>
      </p:sp>
      <p:pic>
        <p:nvPicPr>
          <p:cNvPr id="34" name="pluto_and_charon_20150714.jpg"/>
          <p:cNvPicPr/>
          <p:nvPr/>
        </p:nvPicPr>
        <p:blipFill>
          <a:blip r:embed="rId3">
            <a:extLst/>
          </a:blip>
          <a:stretch>
            <a:fillRect/>
          </a:stretch>
        </p:blipFill>
        <p:spPr>
          <a:xfrm>
            <a:off x="0" y="1219200"/>
            <a:ext cx="13004800" cy="73152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