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3004800" cy="9753600"/>
  <p:notesSz cx="6858000" cy="9144000"/>
  <p:defaultTextStyle>
    <a:lvl1pPr algn="ctr" defTabSz="584200">
      <a:defRPr sz="3600">
        <a:solidFill>
          <a:srgbClr val="FFFFFF"/>
        </a:solidFill>
        <a:latin typeface="+mn-lt"/>
        <a:ea typeface="+mn-ea"/>
        <a:cs typeface="+mn-cs"/>
        <a:sym typeface="Helvetica Light"/>
      </a:defRPr>
    </a:lvl1pPr>
    <a:lvl2pPr indent="228600" algn="ctr" defTabSz="584200">
      <a:defRPr sz="3600">
        <a:solidFill>
          <a:srgbClr val="FFFFFF"/>
        </a:solidFill>
        <a:latin typeface="+mn-lt"/>
        <a:ea typeface="+mn-ea"/>
        <a:cs typeface="+mn-cs"/>
        <a:sym typeface="Helvetica Light"/>
      </a:defRPr>
    </a:lvl2pPr>
    <a:lvl3pPr indent="457200" algn="ctr" defTabSz="584200">
      <a:defRPr sz="3600">
        <a:solidFill>
          <a:srgbClr val="FFFFFF"/>
        </a:solidFill>
        <a:latin typeface="+mn-lt"/>
        <a:ea typeface="+mn-ea"/>
        <a:cs typeface="+mn-cs"/>
        <a:sym typeface="Helvetica Light"/>
      </a:defRPr>
    </a:lvl3pPr>
    <a:lvl4pPr indent="685800" algn="ctr" defTabSz="584200">
      <a:defRPr sz="3600">
        <a:solidFill>
          <a:srgbClr val="FFFFFF"/>
        </a:solidFill>
        <a:latin typeface="+mn-lt"/>
        <a:ea typeface="+mn-ea"/>
        <a:cs typeface="+mn-cs"/>
        <a:sym typeface="Helvetica Light"/>
      </a:defRPr>
    </a:lvl4pPr>
    <a:lvl5pPr indent="914400" algn="ctr" defTabSz="584200">
      <a:defRPr sz="3600">
        <a:solidFill>
          <a:srgbClr val="FFFFFF"/>
        </a:solidFill>
        <a:latin typeface="+mn-lt"/>
        <a:ea typeface="+mn-ea"/>
        <a:cs typeface="+mn-cs"/>
        <a:sym typeface="Helvetica Light"/>
      </a:defRPr>
    </a:lvl5pPr>
    <a:lvl6pPr indent="1143000" algn="ctr" defTabSz="584200">
      <a:defRPr sz="3600">
        <a:solidFill>
          <a:srgbClr val="FFFFFF"/>
        </a:solidFill>
        <a:latin typeface="+mn-lt"/>
        <a:ea typeface="+mn-ea"/>
        <a:cs typeface="+mn-cs"/>
        <a:sym typeface="Helvetica Light"/>
      </a:defRPr>
    </a:lvl6pPr>
    <a:lvl7pPr indent="1371600" algn="ctr" defTabSz="584200">
      <a:defRPr sz="3600">
        <a:solidFill>
          <a:srgbClr val="FFFFFF"/>
        </a:solidFill>
        <a:latin typeface="+mn-lt"/>
        <a:ea typeface="+mn-ea"/>
        <a:cs typeface="+mn-cs"/>
        <a:sym typeface="Helvetica Light"/>
      </a:defRPr>
    </a:lvl7pPr>
    <a:lvl8pPr indent="1600200" algn="ctr" defTabSz="584200">
      <a:defRPr sz="3600">
        <a:solidFill>
          <a:srgbClr val="FFFFFF"/>
        </a:solidFill>
        <a:latin typeface="+mn-lt"/>
        <a:ea typeface="+mn-ea"/>
        <a:cs typeface="+mn-cs"/>
        <a:sym typeface="Helvetica Light"/>
      </a:defRPr>
    </a:lvl8pPr>
    <a:lvl9pPr indent="1828800" algn="ctr" defTabSz="584200">
      <a:defRPr sz="36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sldImg"/>
          </p:nvPr>
        </p:nvSpPr>
        <p:spPr>
          <a:prstGeom prst="rect">
            <a:avLst/>
          </a:prstGeom>
        </p:spPr>
        <p:txBody>
          <a:bodyPr/>
          <a:lstStyle/>
          <a:p>
            <a:pPr lvl="0"/>
          </a:p>
        </p:txBody>
      </p:sp>
      <p:sp>
        <p:nvSpPr>
          <p:cNvPr id="36" name="Shape 36"/>
          <p:cNvSpPr/>
          <p:nvPr>
            <p:ph type="body" sz="quarter" idx="1"/>
          </p:nvPr>
        </p:nvSpPr>
        <p:spPr>
          <a:prstGeom prst="rect">
            <a:avLst/>
          </a:prstGeom>
        </p:spPr>
        <p:txBody>
          <a:bodyPr/>
          <a:lstStyle/>
          <a:p>
            <a:pPr lvl="0">
              <a:defRPr sz="1800"/>
            </a:pPr>
            <a:r>
              <a:rPr sz="2200"/>
              <a:t>Pluto before New Horizons Encounter</a:t>
            </a:r>
            <a:endParaRPr sz="2200"/>
          </a:p>
          <a:p>
            <a:pPr lvl="0">
              <a:defRPr sz="1800"/>
            </a:pPr>
            <a:endParaRPr sz="2200"/>
          </a:p>
          <a:p>
            <a:pPr lvl="0">
              <a:defRPr sz="1800"/>
            </a:pPr>
            <a:r>
              <a:rPr sz="2200"/>
              <a:t>Pluto nearly fills the frame in this image from the Long Range Reconnaissance Imager (LORRI) aboard NASA's New Horizons spacecraft, taken on July 13, 2015, when the spacecraft was 476,000 miles (768,000 kilometers) from the surface. This is the last and most detailed image sent to Earth before the spacecraft's closest approach to Pluto on July 14. </a:t>
            </a:r>
            <a:endParaRPr sz="2200"/>
          </a:p>
          <a:p>
            <a:pPr lvl="0">
              <a:defRPr sz="1800"/>
            </a:pPr>
            <a:endParaRPr sz="2200"/>
          </a:p>
          <a:p>
            <a:pPr lvl="0">
              <a:defRPr sz="1800"/>
            </a:pPr>
            <a:r>
              <a:rPr sz="2200"/>
              <a:t>For more information, see:</a:t>
            </a:r>
            <a:endParaRPr sz="2200"/>
          </a:p>
          <a:p>
            <a:pPr lvl="0">
              <a:defRPr sz="1800"/>
            </a:pPr>
            <a:r>
              <a:rPr sz="2200"/>
              <a:t>      pluto.jhuapl.edu/soc/Pluto-Encounter/index.php</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lstStyle/>
          <a:p>
            <a:pPr lvl="0">
              <a:defRPr sz="1800">
                <a:solidFill>
                  <a:srgbClr val="000000"/>
                </a:solidFill>
              </a:defRPr>
            </a:pPr>
            <a:r>
              <a:rPr sz="8000">
                <a:solidFill>
                  <a:srgbClr val="FFFFFF"/>
                </a:solidFill>
              </a:rPr>
              <a:t>Title Text</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solidFill>
                  <a:srgbClr val="000000"/>
                </a:solidFill>
              </a:defRPr>
            </a:pPr>
            <a:r>
              <a:rPr sz="6000">
                <a:solidFill>
                  <a:srgbClr val="FFFFFF"/>
                </a:solidFill>
              </a:rPr>
              <a:t>Title Text</a:t>
            </a:r>
          </a:p>
        </p:txBody>
      </p:sp>
      <p:sp>
        <p:nvSpPr>
          <p:cNvPr id="14" name="Shape 14"/>
          <p:cNvSpPr/>
          <p:nvPr>
            <p:ph type="body"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2" name="Shape 22"/>
          <p:cNvSpPr/>
          <p:nvPr>
            <p:ph type="body"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8000">
                <a:solidFill>
                  <a:srgbClr val="FFFFFF"/>
                </a:solidFill>
              </a:rP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solidFill>
            <a:srgbClr val="FFFFFF"/>
          </a:solidFill>
          <a:latin typeface="+mn-lt"/>
          <a:ea typeface="+mn-ea"/>
          <a:cs typeface="+mn-cs"/>
          <a:sym typeface="Helvetica Light"/>
        </a:defRPr>
      </a:lvl1pPr>
      <a:lvl2pPr indent="228600" algn="ctr" defTabSz="584200">
        <a:defRPr sz="8000">
          <a:solidFill>
            <a:srgbClr val="FFFFFF"/>
          </a:solidFill>
          <a:latin typeface="+mn-lt"/>
          <a:ea typeface="+mn-ea"/>
          <a:cs typeface="+mn-cs"/>
          <a:sym typeface="Helvetica Light"/>
        </a:defRPr>
      </a:lvl2pPr>
      <a:lvl3pPr indent="457200" algn="ctr" defTabSz="584200">
        <a:defRPr sz="8000">
          <a:solidFill>
            <a:srgbClr val="FFFFFF"/>
          </a:solidFill>
          <a:latin typeface="+mn-lt"/>
          <a:ea typeface="+mn-ea"/>
          <a:cs typeface="+mn-cs"/>
          <a:sym typeface="Helvetica Light"/>
        </a:defRPr>
      </a:lvl3pPr>
      <a:lvl4pPr indent="685800" algn="ctr" defTabSz="584200">
        <a:defRPr sz="8000">
          <a:solidFill>
            <a:srgbClr val="FFFFFF"/>
          </a:solidFill>
          <a:latin typeface="+mn-lt"/>
          <a:ea typeface="+mn-ea"/>
          <a:cs typeface="+mn-cs"/>
          <a:sym typeface="Helvetica Light"/>
        </a:defRPr>
      </a:lvl4pPr>
      <a:lvl5pPr indent="914400" algn="ctr" defTabSz="584200">
        <a:defRPr sz="8000">
          <a:solidFill>
            <a:srgbClr val="FFFFFF"/>
          </a:solidFill>
          <a:latin typeface="+mn-lt"/>
          <a:ea typeface="+mn-ea"/>
          <a:cs typeface="+mn-cs"/>
          <a:sym typeface="Helvetica Light"/>
        </a:defRPr>
      </a:lvl5pPr>
      <a:lvl6pPr indent="1143000" algn="ctr" defTabSz="584200">
        <a:defRPr sz="8000">
          <a:solidFill>
            <a:srgbClr val="FFFFFF"/>
          </a:solidFill>
          <a:latin typeface="+mn-lt"/>
          <a:ea typeface="+mn-ea"/>
          <a:cs typeface="+mn-cs"/>
          <a:sym typeface="Helvetica Light"/>
        </a:defRPr>
      </a:lvl6pPr>
      <a:lvl7pPr indent="1371600" algn="ctr" defTabSz="584200">
        <a:defRPr sz="8000">
          <a:solidFill>
            <a:srgbClr val="FFFFFF"/>
          </a:solidFill>
          <a:latin typeface="+mn-lt"/>
          <a:ea typeface="+mn-ea"/>
          <a:cs typeface="+mn-cs"/>
          <a:sym typeface="Helvetica Light"/>
        </a:defRPr>
      </a:lvl7pPr>
      <a:lvl8pPr indent="1600200" algn="ctr" defTabSz="584200">
        <a:defRPr sz="8000">
          <a:solidFill>
            <a:srgbClr val="FFFFFF"/>
          </a:solidFill>
          <a:latin typeface="+mn-lt"/>
          <a:ea typeface="+mn-ea"/>
          <a:cs typeface="+mn-cs"/>
          <a:sym typeface="Helvetica Light"/>
        </a:defRPr>
      </a:lvl8pPr>
      <a:lvl9pPr indent="1828800" algn="ctr" defTabSz="584200">
        <a:defRPr sz="8000">
          <a:solidFill>
            <a:srgbClr val="FFFFFF"/>
          </a:solidFill>
          <a:latin typeface="+mn-lt"/>
          <a:ea typeface="+mn-ea"/>
          <a:cs typeface="+mn-cs"/>
          <a:sym typeface="Helvetica Light"/>
        </a:defRPr>
      </a:lvl9pPr>
    </p:titleStyle>
    <p:bodyStyle>
      <a:lvl1pPr marL="444500" indent="-444500" defTabSz="584200">
        <a:spcBef>
          <a:spcPts val="4200"/>
        </a:spcBef>
        <a:buSzPct val="75000"/>
        <a:buChar char="•"/>
        <a:defRPr sz="3800">
          <a:solidFill>
            <a:srgbClr val="FFFFFF"/>
          </a:solidFill>
          <a:latin typeface="+mn-lt"/>
          <a:ea typeface="+mn-ea"/>
          <a:cs typeface="+mn-cs"/>
          <a:sym typeface="Helvetica Light"/>
        </a:defRPr>
      </a:lvl1pPr>
      <a:lvl2pPr marL="889000" indent="-444500" defTabSz="584200">
        <a:spcBef>
          <a:spcPts val="4200"/>
        </a:spcBef>
        <a:buSzPct val="75000"/>
        <a:buChar char="•"/>
        <a:defRPr sz="3800">
          <a:solidFill>
            <a:srgbClr val="FFFFFF"/>
          </a:solidFill>
          <a:latin typeface="+mn-lt"/>
          <a:ea typeface="+mn-ea"/>
          <a:cs typeface="+mn-cs"/>
          <a:sym typeface="Helvetica Light"/>
        </a:defRPr>
      </a:lvl2pPr>
      <a:lvl3pPr marL="1333500" indent="-444500" defTabSz="584200">
        <a:spcBef>
          <a:spcPts val="4200"/>
        </a:spcBef>
        <a:buSzPct val="75000"/>
        <a:buChar char="•"/>
        <a:defRPr sz="3800">
          <a:solidFill>
            <a:srgbClr val="FFFFFF"/>
          </a:solidFill>
          <a:latin typeface="+mn-lt"/>
          <a:ea typeface="+mn-ea"/>
          <a:cs typeface="+mn-cs"/>
          <a:sym typeface="Helvetica Light"/>
        </a:defRPr>
      </a:lvl3pPr>
      <a:lvl4pPr marL="1778000" indent="-444500" defTabSz="584200">
        <a:spcBef>
          <a:spcPts val="4200"/>
        </a:spcBef>
        <a:buSzPct val="75000"/>
        <a:buChar char="•"/>
        <a:defRPr sz="3800">
          <a:solidFill>
            <a:srgbClr val="FFFFFF"/>
          </a:solidFill>
          <a:latin typeface="+mn-lt"/>
          <a:ea typeface="+mn-ea"/>
          <a:cs typeface="+mn-cs"/>
          <a:sym typeface="Helvetica Light"/>
        </a:defRPr>
      </a:lvl4pPr>
      <a:lvl5pPr marL="2222500" indent="-444500" defTabSz="584200">
        <a:spcBef>
          <a:spcPts val="4200"/>
        </a:spcBef>
        <a:buSzPct val="75000"/>
        <a:buChar char="•"/>
        <a:defRPr sz="3800">
          <a:solidFill>
            <a:srgbClr val="FFFFFF"/>
          </a:solidFill>
          <a:latin typeface="+mn-lt"/>
          <a:ea typeface="+mn-ea"/>
          <a:cs typeface="+mn-cs"/>
          <a:sym typeface="Helvetica Light"/>
        </a:defRPr>
      </a:lvl5pPr>
      <a:lvl6pPr marL="2667000" indent="-444500" defTabSz="584200">
        <a:spcBef>
          <a:spcPts val="4200"/>
        </a:spcBef>
        <a:buSzPct val="75000"/>
        <a:buChar char="•"/>
        <a:defRPr sz="3800">
          <a:solidFill>
            <a:srgbClr val="FFFFFF"/>
          </a:solidFill>
          <a:latin typeface="+mn-lt"/>
          <a:ea typeface="+mn-ea"/>
          <a:cs typeface="+mn-cs"/>
          <a:sym typeface="Helvetica Light"/>
        </a:defRPr>
      </a:lvl6pPr>
      <a:lvl7pPr marL="3111500" indent="-444500" defTabSz="584200">
        <a:spcBef>
          <a:spcPts val="4200"/>
        </a:spcBef>
        <a:buSzPct val="75000"/>
        <a:buChar char="•"/>
        <a:defRPr sz="3800">
          <a:solidFill>
            <a:srgbClr val="FFFFFF"/>
          </a:solidFill>
          <a:latin typeface="+mn-lt"/>
          <a:ea typeface="+mn-ea"/>
          <a:cs typeface="+mn-cs"/>
          <a:sym typeface="Helvetica Light"/>
        </a:defRPr>
      </a:lvl7pPr>
      <a:lvl8pPr marL="3556000" indent="-444500" defTabSz="584200">
        <a:spcBef>
          <a:spcPts val="4200"/>
        </a:spcBef>
        <a:buSzPct val="75000"/>
        <a:buChar char="•"/>
        <a:defRPr sz="3800">
          <a:solidFill>
            <a:srgbClr val="FFFFFF"/>
          </a:solidFill>
          <a:latin typeface="+mn-lt"/>
          <a:ea typeface="+mn-ea"/>
          <a:cs typeface="+mn-cs"/>
          <a:sym typeface="Helvetica Light"/>
        </a:defRPr>
      </a:lvl8pPr>
      <a:lvl9pPr marL="4000500" indent="-444500" defTabSz="584200">
        <a:spcBef>
          <a:spcPts val="4200"/>
        </a:spcBef>
        <a:buSzPct val="75000"/>
        <a:buChar char="•"/>
        <a:defRPr sz="3800">
          <a:solidFill>
            <a:srgbClr val="FFFFFF"/>
          </a:solidFill>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p>
            <a:pPr lvl="0"/>
          </a:p>
        </p:txBody>
      </p:sp>
      <p:sp>
        <p:nvSpPr>
          <p:cNvPr id="33" name="Shape 33"/>
          <p:cNvSpPr/>
          <p:nvPr>
            <p:ph type="body" idx="1"/>
          </p:nvPr>
        </p:nvSpPr>
        <p:spPr>
          <a:prstGeom prst="rect">
            <a:avLst/>
          </a:prstGeom>
        </p:spPr>
        <p:txBody>
          <a:bodyPr/>
          <a:lstStyle/>
          <a:p>
            <a:pPr lvl="0"/>
          </a:p>
        </p:txBody>
      </p:sp>
      <p:pic>
        <p:nvPicPr>
          <p:cNvPr id="34" name="pluto_lorri_20150713_2017_print.jpg"/>
          <p:cNvPicPr/>
          <p:nvPr/>
        </p:nvPicPr>
        <p:blipFill>
          <a:blip r:embed="rId3">
            <a:extLst/>
          </a:blip>
          <a:stretch>
            <a:fillRect/>
          </a:stretch>
        </p:blipFill>
        <p:spPr>
          <a:xfrm>
            <a:off x="0" y="1231900"/>
            <a:ext cx="13004800" cy="7289800"/>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