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13004800" cy="9753600"/>
  <p:notesSz cx="6858000" cy="9144000"/>
  <p:defaultTextStyle>
    <a:lvl1pPr algn="ctr" defTabSz="584200">
      <a:defRPr sz="3600">
        <a:solidFill>
          <a:srgbClr val="FFFFFF"/>
        </a:solidFill>
        <a:latin typeface="+mn-lt"/>
        <a:ea typeface="+mn-ea"/>
        <a:cs typeface="+mn-cs"/>
        <a:sym typeface="Helvetica Light"/>
      </a:defRPr>
    </a:lvl1pPr>
    <a:lvl2pPr indent="228600" algn="ctr" defTabSz="584200">
      <a:defRPr sz="3600">
        <a:solidFill>
          <a:srgbClr val="FFFFFF"/>
        </a:solidFill>
        <a:latin typeface="+mn-lt"/>
        <a:ea typeface="+mn-ea"/>
        <a:cs typeface="+mn-cs"/>
        <a:sym typeface="Helvetica Light"/>
      </a:defRPr>
    </a:lvl2pPr>
    <a:lvl3pPr indent="457200" algn="ctr" defTabSz="584200">
      <a:defRPr sz="3600">
        <a:solidFill>
          <a:srgbClr val="FFFFFF"/>
        </a:solidFill>
        <a:latin typeface="+mn-lt"/>
        <a:ea typeface="+mn-ea"/>
        <a:cs typeface="+mn-cs"/>
        <a:sym typeface="Helvetica Light"/>
      </a:defRPr>
    </a:lvl3pPr>
    <a:lvl4pPr indent="685800" algn="ctr" defTabSz="584200">
      <a:defRPr sz="3600">
        <a:solidFill>
          <a:srgbClr val="FFFFFF"/>
        </a:solidFill>
        <a:latin typeface="+mn-lt"/>
        <a:ea typeface="+mn-ea"/>
        <a:cs typeface="+mn-cs"/>
        <a:sym typeface="Helvetica Light"/>
      </a:defRPr>
    </a:lvl4pPr>
    <a:lvl5pPr indent="914400" algn="ctr" defTabSz="584200">
      <a:defRPr sz="3600">
        <a:solidFill>
          <a:srgbClr val="FFFFFF"/>
        </a:solidFill>
        <a:latin typeface="+mn-lt"/>
        <a:ea typeface="+mn-ea"/>
        <a:cs typeface="+mn-cs"/>
        <a:sym typeface="Helvetica Light"/>
      </a:defRPr>
    </a:lvl5pPr>
    <a:lvl6pPr indent="1143000" algn="ctr" defTabSz="584200">
      <a:defRPr sz="3600">
        <a:solidFill>
          <a:srgbClr val="FFFFFF"/>
        </a:solidFill>
        <a:latin typeface="+mn-lt"/>
        <a:ea typeface="+mn-ea"/>
        <a:cs typeface="+mn-cs"/>
        <a:sym typeface="Helvetica Light"/>
      </a:defRPr>
    </a:lvl6pPr>
    <a:lvl7pPr indent="1371600" algn="ctr" defTabSz="584200">
      <a:defRPr sz="3600">
        <a:solidFill>
          <a:srgbClr val="FFFFFF"/>
        </a:solidFill>
        <a:latin typeface="+mn-lt"/>
        <a:ea typeface="+mn-ea"/>
        <a:cs typeface="+mn-cs"/>
        <a:sym typeface="Helvetica Light"/>
      </a:defRPr>
    </a:lvl7pPr>
    <a:lvl8pPr indent="1600200" algn="ctr" defTabSz="584200">
      <a:defRPr sz="3600">
        <a:solidFill>
          <a:srgbClr val="FFFFFF"/>
        </a:solidFill>
        <a:latin typeface="+mn-lt"/>
        <a:ea typeface="+mn-ea"/>
        <a:cs typeface="+mn-cs"/>
        <a:sym typeface="Helvetica Light"/>
      </a:defRPr>
    </a:lvl8pPr>
    <a:lvl9pPr indent="1828800" algn="ctr" defTabSz="584200">
      <a:defRPr sz="3600">
        <a:solidFill>
          <a:srgbClr val="FFFFFF"/>
        </a:solidFill>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1497FC"/>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308B16">
              <a:alpha val="35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Shape 35"/>
          <p:cNvSpPr/>
          <p:nvPr>
            <p:ph type="sldImg"/>
          </p:nvPr>
        </p:nvSpPr>
        <p:spPr>
          <a:prstGeom prst="rect">
            <a:avLst/>
          </a:prstGeom>
        </p:spPr>
        <p:txBody>
          <a:bodyPr/>
          <a:lstStyle/>
          <a:p>
            <a:pPr lvl="0"/>
          </a:p>
        </p:txBody>
      </p:sp>
      <p:sp>
        <p:nvSpPr>
          <p:cNvPr id="36" name="Shape 36"/>
          <p:cNvSpPr/>
          <p:nvPr>
            <p:ph type="body" sz="quarter" idx="1"/>
          </p:nvPr>
        </p:nvSpPr>
        <p:spPr>
          <a:prstGeom prst="rect">
            <a:avLst/>
          </a:prstGeom>
        </p:spPr>
        <p:txBody>
          <a:bodyPr/>
          <a:lstStyle/>
          <a:p>
            <a:pPr lvl="0">
              <a:defRPr sz="1800"/>
            </a:pPr>
            <a:r>
              <a:rPr sz="2200"/>
              <a:t>Pluto's Big Heart in Color</a:t>
            </a:r>
            <a:endParaRPr sz="2200"/>
          </a:p>
          <a:p>
            <a:pPr lvl="0">
              <a:defRPr sz="1800"/>
            </a:pPr>
            <a:endParaRPr sz="2200"/>
          </a:p>
          <a:p>
            <a:pPr lvl="0">
              <a:defRPr sz="1800"/>
            </a:pPr>
            <a:r>
              <a:rPr sz="2200"/>
              <a:t>Pluto nearly fills the frame in this image from the Long Range Reconnaissance Imager (LORRI) aboard NASA's New Horizons spacecraft, taken on July 13, 2015, when the spacecraft was 476,000 miles (768,000 kilometers) from the surface. This is the last and most detailed image sent to Earth before the spacecraft's closest approach to Pluto on July 14. The color image has been combined with lower-resolution color information from the Ralph instrument that was acquired earlier on July 13.</a:t>
            </a:r>
            <a:endParaRPr sz="2200"/>
          </a:p>
          <a:p>
            <a:pPr lvl="0">
              <a:defRPr sz="1800"/>
            </a:pPr>
            <a:endParaRPr sz="2200"/>
          </a:p>
          <a:p>
            <a:pPr lvl="0">
              <a:defRPr sz="1800"/>
            </a:pPr>
            <a:r>
              <a:rPr sz="2200"/>
              <a:t>For more information, see:</a:t>
            </a:r>
            <a:endParaRPr sz="2200"/>
          </a:p>
          <a:p>
            <a:pPr lvl="0">
              <a:defRPr sz="1800"/>
            </a:pPr>
            <a:r>
              <a:rPr sz="2200"/>
              <a:t>      guinan.space.swri.edu/nhepo/archive/2015/07/18</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270000" y="1638300"/>
            <a:ext cx="10464800" cy="3302000"/>
          </a:xfrm>
          <a:prstGeom prst="rect">
            <a:avLst/>
          </a:prstGeom>
        </p:spPr>
        <p:txBody>
          <a:bodyPr anchor="b"/>
          <a:lstStyle/>
          <a:p>
            <a:pPr lvl="0">
              <a:defRPr sz="1800">
                <a:solidFill>
                  <a:srgbClr val="000000"/>
                </a:solidFill>
              </a:defRPr>
            </a:pPr>
            <a:r>
              <a:rPr sz="8000">
                <a:solidFill>
                  <a:srgbClr val="FFFFFF"/>
                </a:solidFill>
              </a:rPr>
              <a:t>Title Text</a:t>
            </a:r>
          </a:p>
        </p:txBody>
      </p:sp>
      <p:sp>
        <p:nvSpPr>
          <p:cNvPr id="6" name="Shape 6"/>
          <p:cNvSpPr/>
          <p:nvPr>
            <p:ph type="body"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1270000" y="6718300"/>
            <a:ext cx="10464800" cy="1422400"/>
          </a:xfrm>
          <a:prstGeom prst="rect">
            <a:avLst/>
          </a:prstGeom>
        </p:spPr>
        <p:txBody>
          <a:bodyPr/>
          <a:lstStyle/>
          <a:p>
            <a:pPr lvl="0">
              <a:defRPr sz="1800">
                <a:solidFill>
                  <a:srgbClr val="000000"/>
                </a:solidFill>
              </a:defRPr>
            </a:pPr>
            <a:r>
              <a:rPr sz="8000">
                <a:solidFill>
                  <a:srgbClr val="FFFFFF"/>
                </a:solidFill>
              </a:rPr>
              <a:t>Title Text</a:t>
            </a:r>
          </a:p>
        </p:txBody>
      </p:sp>
      <p:sp>
        <p:nvSpPr>
          <p:cNvPr id="9" name="Shape 9"/>
          <p:cNvSpPr/>
          <p:nvPr>
            <p:ph type="body"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270000" y="3225800"/>
            <a:ext cx="10464800" cy="3302000"/>
          </a:xfrm>
          <a:prstGeom prst="rect">
            <a:avLst/>
          </a:prstGeom>
        </p:spPr>
        <p:txBody>
          <a:bodyPr/>
          <a:lstStyle/>
          <a:p>
            <a:pPr lvl="0">
              <a:defRPr sz="1800">
                <a:solidFill>
                  <a:srgbClr val="000000"/>
                </a:solidFill>
              </a:defRPr>
            </a:pPr>
            <a:r>
              <a:rPr sz="80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952500" y="635000"/>
            <a:ext cx="5334000" cy="3987800"/>
          </a:xfrm>
          <a:prstGeom prst="rect">
            <a:avLst/>
          </a:prstGeom>
        </p:spPr>
        <p:txBody>
          <a:bodyPr anchor="b"/>
          <a:lstStyle>
            <a:lvl1pPr>
              <a:defRPr sz="6000"/>
            </a:lvl1pPr>
          </a:lstStyle>
          <a:p>
            <a:pPr lvl="0">
              <a:defRPr sz="1800">
                <a:solidFill>
                  <a:srgbClr val="000000"/>
                </a:solidFill>
              </a:defRPr>
            </a:pPr>
            <a:r>
              <a:rPr sz="6000">
                <a:solidFill>
                  <a:srgbClr val="FFFFFF"/>
                </a:solidFill>
              </a:rPr>
              <a:t>Title Text</a:t>
            </a:r>
          </a:p>
        </p:txBody>
      </p:sp>
      <p:sp>
        <p:nvSpPr>
          <p:cNvPr id="14" name="Shape 14"/>
          <p:cNvSpPr/>
          <p:nvPr>
            <p:ph type="body" idx="1"/>
          </p:nvPr>
        </p:nvSpPr>
        <p:spPr>
          <a:xfrm>
            <a:off x="952500" y="4762500"/>
            <a:ext cx="5334000" cy="41148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80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8000">
                <a:solidFill>
                  <a:srgbClr val="FFFFFF"/>
                </a:solidFill>
              </a:rPr>
              <a:t>Title Text</a:t>
            </a:r>
          </a:p>
        </p:txBody>
      </p:sp>
      <p:sp>
        <p:nvSpPr>
          <p:cNvPr id="19" name="Shape 19"/>
          <p:cNvSpPr/>
          <p:nvPr>
            <p:ph type="body" idx="1"/>
          </p:nvPr>
        </p:nvSpPr>
        <p:spPr>
          <a:prstGeom prst="rect">
            <a:avLst/>
          </a:prstGeom>
        </p:spPr>
        <p:txBody>
          <a:bodyPr/>
          <a:lstStyle/>
          <a:p>
            <a:pPr lvl="0">
              <a:defRPr sz="1800">
                <a:solidFill>
                  <a:srgbClr val="000000"/>
                </a:solidFill>
              </a:defRPr>
            </a:pPr>
            <a:r>
              <a:rPr sz="3800">
                <a:solidFill>
                  <a:srgbClr val="FFFFFF"/>
                </a:solidFill>
              </a:rPr>
              <a:t>Body Level One</a:t>
            </a:r>
            <a:endParaRPr sz="3800">
              <a:solidFill>
                <a:srgbClr val="FFFFFF"/>
              </a:solidFill>
            </a:endParaRPr>
          </a:p>
          <a:p>
            <a:pPr lvl="1">
              <a:defRPr sz="1800">
                <a:solidFill>
                  <a:srgbClr val="000000"/>
                </a:solidFill>
              </a:defRPr>
            </a:pPr>
            <a:r>
              <a:rPr sz="3800">
                <a:solidFill>
                  <a:srgbClr val="FFFFFF"/>
                </a:solidFill>
              </a:rPr>
              <a:t>Body Level Two</a:t>
            </a:r>
            <a:endParaRPr sz="3800">
              <a:solidFill>
                <a:srgbClr val="FFFFFF"/>
              </a:solidFill>
            </a:endParaRPr>
          </a:p>
          <a:p>
            <a:pPr lvl="2">
              <a:defRPr sz="1800">
                <a:solidFill>
                  <a:srgbClr val="000000"/>
                </a:solidFill>
              </a:defRPr>
            </a:pPr>
            <a:r>
              <a:rPr sz="3800">
                <a:solidFill>
                  <a:srgbClr val="FFFFFF"/>
                </a:solidFill>
              </a:rPr>
              <a:t>Body Level Three</a:t>
            </a:r>
            <a:endParaRPr sz="3800">
              <a:solidFill>
                <a:srgbClr val="FFFFFF"/>
              </a:solidFill>
            </a:endParaRPr>
          </a:p>
          <a:p>
            <a:pPr lvl="3">
              <a:defRPr sz="1800">
                <a:solidFill>
                  <a:srgbClr val="000000"/>
                </a:solidFill>
              </a:defRPr>
            </a:pPr>
            <a:r>
              <a:rPr sz="3800">
                <a:solidFill>
                  <a:srgbClr val="FFFFFF"/>
                </a:solidFill>
              </a:rPr>
              <a:t>Body Level Four</a:t>
            </a:r>
            <a:endParaRPr sz="3800">
              <a:solidFill>
                <a:srgbClr val="FFFFFF"/>
              </a:solidFill>
            </a:endParaRPr>
          </a:p>
          <a:p>
            <a:pPr lvl="4">
              <a:defRPr sz="1800">
                <a:solidFill>
                  <a:srgbClr val="000000"/>
                </a:solidFill>
              </a:defRPr>
            </a:pPr>
            <a:r>
              <a:rPr sz="3800">
                <a:solidFill>
                  <a:srgbClr val="FFFFFF"/>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8000">
                <a:solidFill>
                  <a:srgbClr val="FFFFFF"/>
                </a:solidFill>
              </a:rPr>
              <a:t>Title Text</a:t>
            </a:r>
          </a:p>
        </p:txBody>
      </p:sp>
      <p:sp>
        <p:nvSpPr>
          <p:cNvPr id="22" name="Shape 22"/>
          <p:cNvSpPr/>
          <p:nvPr>
            <p:ph type="body"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231900" indent="-342900">
              <a:spcBef>
                <a:spcPts val="3200"/>
              </a:spcBef>
              <a:defRPr sz="2800"/>
            </a:lvl3pPr>
            <a:lvl4pPr marL="1676400" indent="-342900">
              <a:spcBef>
                <a:spcPts val="3200"/>
              </a:spcBef>
              <a:defRPr sz="2800"/>
            </a:lvl4pPr>
            <a:lvl5pPr marL="2120900" indent="-342900">
              <a:spcBef>
                <a:spcPts val="3200"/>
              </a:spcBef>
              <a:defRPr sz="2800"/>
            </a:lvl5pPr>
          </a:lstStyle>
          <a:p>
            <a:pPr lvl="0">
              <a:defRPr sz="1800">
                <a:solidFill>
                  <a:srgbClr val="000000"/>
                </a:solidFill>
              </a:defRPr>
            </a:pPr>
            <a:r>
              <a:rPr sz="2800">
                <a:solidFill>
                  <a:srgbClr val="FFFFFF"/>
                </a:solidFill>
              </a:rPr>
              <a:t>Body Level One</a:t>
            </a:r>
            <a:endParaRPr sz="2800">
              <a:solidFill>
                <a:srgbClr val="FFFFFF"/>
              </a:solidFill>
            </a:endParaRPr>
          </a:p>
          <a:p>
            <a:pPr lvl="1">
              <a:defRPr sz="1800">
                <a:solidFill>
                  <a:srgbClr val="000000"/>
                </a:solidFill>
              </a:defRPr>
            </a:pPr>
            <a:r>
              <a:rPr sz="2800">
                <a:solidFill>
                  <a:srgbClr val="FFFFFF"/>
                </a:solidFill>
              </a:rPr>
              <a:t>Body Level Two</a:t>
            </a:r>
            <a:endParaRPr sz="2800">
              <a:solidFill>
                <a:srgbClr val="FFFFFF"/>
              </a:solidFill>
            </a:endParaRPr>
          </a:p>
          <a:p>
            <a:pPr lvl="2">
              <a:defRPr sz="1800">
                <a:solidFill>
                  <a:srgbClr val="000000"/>
                </a:solidFill>
              </a:defRPr>
            </a:pPr>
            <a:r>
              <a:rPr sz="2800">
                <a:solidFill>
                  <a:srgbClr val="FFFFFF"/>
                </a:solidFill>
              </a:rPr>
              <a:t>Body Level Three</a:t>
            </a:r>
            <a:endParaRPr sz="2800">
              <a:solidFill>
                <a:srgbClr val="FFFFFF"/>
              </a:solidFill>
            </a:endParaRPr>
          </a:p>
          <a:p>
            <a:pPr lvl="3">
              <a:defRPr sz="1800">
                <a:solidFill>
                  <a:srgbClr val="000000"/>
                </a:solidFill>
              </a:defRPr>
            </a:pPr>
            <a:r>
              <a:rPr sz="2800">
                <a:solidFill>
                  <a:srgbClr val="FFFFFF"/>
                </a:solidFill>
              </a:rPr>
              <a:t>Body Level Four</a:t>
            </a:r>
            <a:endParaRPr sz="2800">
              <a:solidFill>
                <a:srgbClr val="FFFFFF"/>
              </a:solidFill>
            </a:endParaRPr>
          </a:p>
          <a:p>
            <a:pPr lvl="4">
              <a:defRPr sz="1800">
                <a:solidFill>
                  <a:srgbClr val="000000"/>
                </a:solidFill>
              </a:defRPr>
            </a:pPr>
            <a:r>
              <a:rPr sz="28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952500" y="1270000"/>
            <a:ext cx="11099800" cy="7213600"/>
          </a:xfrm>
          <a:prstGeom prst="rect">
            <a:avLst/>
          </a:prstGeom>
        </p:spPr>
        <p:txBody>
          <a:bodyPr/>
          <a:lstStyle/>
          <a:p>
            <a:pPr lvl="0">
              <a:defRPr sz="1800">
                <a:solidFill>
                  <a:srgbClr val="000000"/>
                </a:solidFill>
              </a:defRPr>
            </a:pPr>
            <a:r>
              <a:rPr sz="3800">
                <a:solidFill>
                  <a:srgbClr val="FFFFFF"/>
                </a:solidFill>
              </a:rPr>
              <a:t>Body Level One</a:t>
            </a:r>
            <a:endParaRPr sz="3800">
              <a:solidFill>
                <a:srgbClr val="FFFFFF"/>
              </a:solidFill>
            </a:endParaRPr>
          </a:p>
          <a:p>
            <a:pPr lvl="1">
              <a:defRPr sz="1800">
                <a:solidFill>
                  <a:srgbClr val="000000"/>
                </a:solidFill>
              </a:defRPr>
            </a:pPr>
            <a:r>
              <a:rPr sz="3800">
                <a:solidFill>
                  <a:srgbClr val="FFFFFF"/>
                </a:solidFill>
              </a:rPr>
              <a:t>Body Level Two</a:t>
            </a:r>
            <a:endParaRPr sz="3800">
              <a:solidFill>
                <a:srgbClr val="FFFFFF"/>
              </a:solidFill>
            </a:endParaRPr>
          </a:p>
          <a:p>
            <a:pPr lvl="2">
              <a:defRPr sz="1800">
                <a:solidFill>
                  <a:srgbClr val="000000"/>
                </a:solidFill>
              </a:defRPr>
            </a:pPr>
            <a:r>
              <a:rPr sz="3800">
                <a:solidFill>
                  <a:srgbClr val="FFFFFF"/>
                </a:solidFill>
              </a:rPr>
              <a:t>Body Level Three</a:t>
            </a:r>
            <a:endParaRPr sz="3800">
              <a:solidFill>
                <a:srgbClr val="FFFFFF"/>
              </a:solidFill>
            </a:endParaRPr>
          </a:p>
          <a:p>
            <a:pPr lvl="3">
              <a:defRPr sz="1800">
                <a:solidFill>
                  <a:srgbClr val="000000"/>
                </a:solidFill>
              </a:defRPr>
            </a:pPr>
            <a:r>
              <a:rPr sz="3800">
                <a:solidFill>
                  <a:srgbClr val="FFFFFF"/>
                </a:solidFill>
              </a:rPr>
              <a:t>Body Level Four</a:t>
            </a:r>
            <a:endParaRPr sz="3800">
              <a:solidFill>
                <a:srgbClr val="FFFFFF"/>
              </a:solidFill>
            </a:endParaRPr>
          </a:p>
          <a:p>
            <a:pPr lvl="4">
              <a:defRPr sz="1800">
                <a:solidFill>
                  <a:srgbClr val="000000"/>
                </a:solidFill>
              </a:defRPr>
            </a:pPr>
            <a:r>
              <a:rPr sz="38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Shape 2"/>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8000">
                <a:solidFill>
                  <a:srgbClr val="FFFFFF"/>
                </a:solidFill>
              </a:rPr>
              <a:t>Title Text</a:t>
            </a:r>
          </a:p>
        </p:txBody>
      </p:sp>
      <p:sp>
        <p:nvSpPr>
          <p:cNvPr id="3" name="Shape 3"/>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3800">
                <a:solidFill>
                  <a:srgbClr val="FFFFFF"/>
                </a:solidFill>
              </a:rPr>
              <a:t>Body Level One</a:t>
            </a:r>
            <a:endParaRPr sz="3800">
              <a:solidFill>
                <a:srgbClr val="FFFFFF"/>
              </a:solidFill>
            </a:endParaRPr>
          </a:p>
          <a:p>
            <a:pPr lvl="1">
              <a:defRPr sz="1800">
                <a:solidFill>
                  <a:srgbClr val="000000"/>
                </a:solidFill>
              </a:defRPr>
            </a:pPr>
            <a:r>
              <a:rPr sz="3800">
                <a:solidFill>
                  <a:srgbClr val="FFFFFF"/>
                </a:solidFill>
              </a:rPr>
              <a:t>Body Level Two</a:t>
            </a:r>
            <a:endParaRPr sz="3800">
              <a:solidFill>
                <a:srgbClr val="FFFFFF"/>
              </a:solidFill>
            </a:endParaRPr>
          </a:p>
          <a:p>
            <a:pPr lvl="2">
              <a:defRPr sz="1800">
                <a:solidFill>
                  <a:srgbClr val="000000"/>
                </a:solidFill>
              </a:defRPr>
            </a:pPr>
            <a:r>
              <a:rPr sz="3800">
                <a:solidFill>
                  <a:srgbClr val="FFFFFF"/>
                </a:solidFill>
              </a:rPr>
              <a:t>Body Level Three</a:t>
            </a:r>
            <a:endParaRPr sz="3800">
              <a:solidFill>
                <a:srgbClr val="FFFFFF"/>
              </a:solidFill>
            </a:endParaRPr>
          </a:p>
          <a:p>
            <a:pPr lvl="3">
              <a:defRPr sz="1800">
                <a:solidFill>
                  <a:srgbClr val="000000"/>
                </a:solidFill>
              </a:defRPr>
            </a:pPr>
            <a:r>
              <a:rPr sz="3800">
                <a:solidFill>
                  <a:srgbClr val="FFFFFF"/>
                </a:solidFill>
              </a:rPr>
              <a:t>Body Level Four</a:t>
            </a:r>
            <a:endParaRPr sz="3800">
              <a:solidFill>
                <a:srgbClr val="FFFFFF"/>
              </a:solidFill>
            </a:endParaRPr>
          </a:p>
          <a:p>
            <a:pPr lvl="4">
              <a:defRPr sz="1800">
                <a:solidFill>
                  <a:srgbClr val="000000"/>
                </a:solidFill>
              </a:defRPr>
            </a:pPr>
            <a:r>
              <a:rPr sz="3800">
                <a:solidFill>
                  <a:srgbClr val="FFFFFF"/>
                </a:solidFill>
              </a:rPr>
              <a:t>Body Level Five</a:t>
            </a:r>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spd="med" advClick="1"/>
  <p:txStyles>
    <p:titleStyle>
      <a:lvl1pPr algn="ctr" defTabSz="584200">
        <a:defRPr sz="8000">
          <a:solidFill>
            <a:srgbClr val="FFFFFF"/>
          </a:solidFill>
          <a:latin typeface="+mn-lt"/>
          <a:ea typeface="+mn-ea"/>
          <a:cs typeface="+mn-cs"/>
          <a:sym typeface="Helvetica Light"/>
        </a:defRPr>
      </a:lvl1pPr>
      <a:lvl2pPr indent="228600" algn="ctr" defTabSz="584200">
        <a:defRPr sz="8000">
          <a:solidFill>
            <a:srgbClr val="FFFFFF"/>
          </a:solidFill>
          <a:latin typeface="+mn-lt"/>
          <a:ea typeface="+mn-ea"/>
          <a:cs typeface="+mn-cs"/>
          <a:sym typeface="Helvetica Light"/>
        </a:defRPr>
      </a:lvl2pPr>
      <a:lvl3pPr indent="457200" algn="ctr" defTabSz="584200">
        <a:defRPr sz="8000">
          <a:solidFill>
            <a:srgbClr val="FFFFFF"/>
          </a:solidFill>
          <a:latin typeface="+mn-lt"/>
          <a:ea typeface="+mn-ea"/>
          <a:cs typeface="+mn-cs"/>
          <a:sym typeface="Helvetica Light"/>
        </a:defRPr>
      </a:lvl3pPr>
      <a:lvl4pPr indent="685800" algn="ctr" defTabSz="584200">
        <a:defRPr sz="8000">
          <a:solidFill>
            <a:srgbClr val="FFFFFF"/>
          </a:solidFill>
          <a:latin typeface="+mn-lt"/>
          <a:ea typeface="+mn-ea"/>
          <a:cs typeface="+mn-cs"/>
          <a:sym typeface="Helvetica Light"/>
        </a:defRPr>
      </a:lvl4pPr>
      <a:lvl5pPr indent="914400" algn="ctr" defTabSz="584200">
        <a:defRPr sz="8000">
          <a:solidFill>
            <a:srgbClr val="FFFFFF"/>
          </a:solidFill>
          <a:latin typeface="+mn-lt"/>
          <a:ea typeface="+mn-ea"/>
          <a:cs typeface="+mn-cs"/>
          <a:sym typeface="Helvetica Light"/>
        </a:defRPr>
      </a:lvl5pPr>
      <a:lvl6pPr indent="1143000" algn="ctr" defTabSz="584200">
        <a:defRPr sz="8000">
          <a:solidFill>
            <a:srgbClr val="FFFFFF"/>
          </a:solidFill>
          <a:latin typeface="+mn-lt"/>
          <a:ea typeface="+mn-ea"/>
          <a:cs typeface="+mn-cs"/>
          <a:sym typeface="Helvetica Light"/>
        </a:defRPr>
      </a:lvl6pPr>
      <a:lvl7pPr indent="1371600" algn="ctr" defTabSz="584200">
        <a:defRPr sz="8000">
          <a:solidFill>
            <a:srgbClr val="FFFFFF"/>
          </a:solidFill>
          <a:latin typeface="+mn-lt"/>
          <a:ea typeface="+mn-ea"/>
          <a:cs typeface="+mn-cs"/>
          <a:sym typeface="Helvetica Light"/>
        </a:defRPr>
      </a:lvl7pPr>
      <a:lvl8pPr indent="1600200" algn="ctr" defTabSz="584200">
        <a:defRPr sz="8000">
          <a:solidFill>
            <a:srgbClr val="FFFFFF"/>
          </a:solidFill>
          <a:latin typeface="+mn-lt"/>
          <a:ea typeface="+mn-ea"/>
          <a:cs typeface="+mn-cs"/>
          <a:sym typeface="Helvetica Light"/>
        </a:defRPr>
      </a:lvl8pPr>
      <a:lvl9pPr indent="1828800" algn="ctr" defTabSz="584200">
        <a:defRPr sz="8000">
          <a:solidFill>
            <a:srgbClr val="FFFFFF"/>
          </a:solidFill>
          <a:latin typeface="+mn-lt"/>
          <a:ea typeface="+mn-ea"/>
          <a:cs typeface="+mn-cs"/>
          <a:sym typeface="Helvetica Light"/>
        </a:defRPr>
      </a:lvl9pPr>
    </p:titleStyle>
    <p:bodyStyle>
      <a:lvl1pPr marL="444500" indent="-444500" defTabSz="584200">
        <a:spcBef>
          <a:spcPts val="4200"/>
        </a:spcBef>
        <a:buSzPct val="75000"/>
        <a:buChar char="•"/>
        <a:defRPr sz="3800">
          <a:solidFill>
            <a:srgbClr val="FFFFFF"/>
          </a:solidFill>
          <a:latin typeface="+mn-lt"/>
          <a:ea typeface="+mn-ea"/>
          <a:cs typeface="+mn-cs"/>
          <a:sym typeface="Helvetica Light"/>
        </a:defRPr>
      </a:lvl1pPr>
      <a:lvl2pPr marL="889000" indent="-444500" defTabSz="584200">
        <a:spcBef>
          <a:spcPts val="4200"/>
        </a:spcBef>
        <a:buSzPct val="75000"/>
        <a:buChar char="•"/>
        <a:defRPr sz="3800">
          <a:solidFill>
            <a:srgbClr val="FFFFFF"/>
          </a:solidFill>
          <a:latin typeface="+mn-lt"/>
          <a:ea typeface="+mn-ea"/>
          <a:cs typeface="+mn-cs"/>
          <a:sym typeface="Helvetica Light"/>
        </a:defRPr>
      </a:lvl2pPr>
      <a:lvl3pPr marL="1333500" indent="-444500" defTabSz="584200">
        <a:spcBef>
          <a:spcPts val="4200"/>
        </a:spcBef>
        <a:buSzPct val="75000"/>
        <a:buChar char="•"/>
        <a:defRPr sz="3800">
          <a:solidFill>
            <a:srgbClr val="FFFFFF"/>
          </a:solidFill>
          <a:latin typeface="+mn-lt"/>
          <a:ea typeface="+mn-ea"/>
          <a:cs typeface="+mn-cs"/>
          <a:sym typeface="Helvetica Light"/>
        </a:defRPr>
      </a:lvl3pPr>
      <a:lvl4pPr marL="1778000" indent="-444500" defTabSz="584200">
        <a:spcBef>
          <a:spcPts val="4200"/>
        </a:spcBef>
        <a:buSzPct val="75000"/>
        <a:buChar char="•"/>
        <a:defRPr sz="3800">
          <a:solidFill>
            <a:srgbClr val="FFFFFF"/>
          </a:solidFill>
          <a:latin typeface="+mn-lt"/>
          <a:ea typeface="+mn-ea"/>
          <a:cs typeface="+mn-cs"/>
          <a:sym typeface="Helvetica Light"/>
        </a:defRPr>
      </a:lvl4pPr>
      <a:lvl5pPr marL="2222500" indent="-444500" defTabSz="584200">
        <a:spcBef>
          <a:spcPts val="4200"/>
        </a:spcBef>
        <a:buSzPct val="75000"/>
        <a:buChar char="•"/>
        <a:defRPr sz="3800">
          <a:solidFill>
            <a:srgbClr val="FFFFFF"/>
          </a:solidFill>
          <a:latin typeface="+mn-lt"/>
          <a:ea typeface="+mn-ea"/>
          <a:cs typeface="+mn-cs"/>
          <a:sym typeface="Helvetica Light"/>
        </a:defRPr>
      </a:lvl5pPr>
      <a:lvl6pPr marL="2667000" indent="-444500" defTabSz="584200">
        <a:spcBef>
          <a:spcPts val="4200"/>
        </a:spcBef>
        <a:buSzPct val="75000"/>
        <a:buChar char="•"/>
        <a:defRPr sz="3800">
          <a:solidFill>
            <a:srgbClr val="FFFFFF"/>
          </a:solidFill>
          <a:latin typeface="+mn-lt"/>
          <a:ea typeface="+mn-ea"/>
          <a:cs typeface="+mn-cs"/>
          <a:sym typeface="Helvetica Light"/>
        </a:defRPr>
      </a:lvl6pPr>
      <a:lvl7pPr marL="3111500" indent="-444500" defTabSz="584200">
        <a:spcBef>
          <a:spcPts val="4200"/>
        </a:spcBef>
        <a:buSzPct val="75000"/>
        <a:buChar char="•"/>
        <a:defRPr sz="3800">
          <a:solidFill>
            <a:srgbClr val="FFFFFF"/>
          </a:solidFill>
          <a:latin typeface="+mn-lt"/>
          <a:ea typeface="+mn-ea"/>
          <a:cs typeface="+mn-cs"/>
          <a:sym typeface="Helvetica Light"/>
        </a:defRPr>
      </a:lvl7pPr>
      <a:lvl8pPr marL="3556000" indent="-444500" defTabSz="584200">
        <a:spcBef>
          <a:spcPts val="4200"/>
        </a:spcBef>
        <a:buSzPct val="75000"/>
        <a:buChar char="•"/>
        <a:defRPr sz="3800">
          <a:solidFill>
            <a:srgbClr val="FFFFFF"/>
          </a:solidFill>
          <a:latin typeface="+mn-lt"/>
          <a:ea typeface="+mn-ea"/>
          <a:cs typeface="+mn-cs"/>
          <a:sym typeface="Helvetica Light"/>
        </a:defRPr>
      </a:lvl8pPr>
      <a:lvl9pPr marL="4000500" indent="-444500" defTabSz="584200">
        <a:spcBef>
          <a:spcPts val="4200"/>
        </a:spcBef>
        <a:buSzPct val="75000"/>
        <a:buChar char="•"/>
        <a:defRPr sz="3800">
          <a:solidFill>
            <a:srgbClr val="FFFFFF"/>
          </a:solidFill>
          <a:latin typeface="+mn-lt"/>
          <a:ea typeface="+mn-ea"/>
          <a:cs typeface="+mn-cs"/>
          <a:sym typeface="Helvetica Light"/>
        </a:defRPr>
      </a:lvl9pPr>
    </p:bodyStyle>
    <p:otherStyle>
      <a:lvl1pPr algn="ctr" defTabSz="584200">
        <a:defRPr>
          <a:solidFill>
            <a:schemeClr val="tx1"/>
          </a:solidFill>
          <a:latin typeface="+mn-lt"/>
          <a:ea typeface="+mn-ea"/>
          <a:cs typeface="+mn-cs"/>
          <a:sym typeface="Helvetica Light"/>
        </a:defRPr>
      </a:lvl1pPr>
      <a:lvl2pPr indent="228600" algn="ctr" defTabSz="584200">
        <a:defRPr>
          <a:solidFill>
            <a:schemeClr val="tx1"/>
          </a:solidFill>
          <a:latin typeface="+mn-lt"/>
          <a:ea typeface="+mn-ea"/>
          <a:cs typeface="+mn-cs"/>
          <a:sym typeface="Helvetica Light"/>
        </a:defRPr>
      </a:lvl2pPr>
      <a:lvl3pPr indent="457200" algn="ctr" defTabSz="584200">
        <a:defRPr>
          <a:solidFill>
            <a:schemeClr val="tx1"/>
          </a:solidFill>
          <a:latin typeface="+mn-lt"/>
          <a:ea typeface="+mn-ea"/>
          <a:cs typeface="+mn-cs"/>
          <a:sym typeface="Helvetica Light"/>
        </a:defRPr>
      </a:lvl3pPr>
      <a:lvl4pPr indent="685800" algn="ctr" defTabSz="584200">
        <a:defRPr>
          <a:solidFill>
            <a:schemeClr val="tx1"/>
          </a:solidFill>
          <a:latin typeface="+mn-lt"/>
          <a:ea typeface="+mn-ea"/>
          <a:cs typeface="+mn-cs"/>
          <a:sym typeface="Helvetica Light"/>
        </a:defRPr>
      </a:lvl4pPr>
      <a:lvl5pPr indent="914400" algn="ctr" defTabSz="584200">
        <a:defRPr>
          <a:solidFill>
            <a:schemeClr val="tx1"/>
          </a:solidFill>
          <a:latin typeface="+mn-lt"/>
          <a:ea typeface="+mn-ea"/>
          <a:cs typeface="+mn-cs"/>
          <a:sym typeface="Helvetica Light"/>
        </a:defRPr>
      </a:lvl5pPr>
      <a:lvl6pPr indent="1143000" algn="ctr" defTabSz="584200">
        <a:defRPr>
          <a:solidFill>
            <a:schemeClr val="tx1"/>
          </a:solidFill>
          <a:latin typeface="+mn-lt"/>
          <a:ea typeface="+mn-ea"/>
          <a:cs typeface="+mn-cs"/>
          <a:sym typeface="Helvetica Light"/>
        </a:defRPr>
      </a:lvl6pPr>
      <a:lvl7pPr indent="1371600" algn="ctr" defTabSz="584200">
        <a:defRPr>
          <a:solidFill>
            <a:schemeClr val="tx1"/>
          </a:solidFill>
          <a:latin typeface="+mn-lt"/>
          <a:ea typeface="+mn-ea"/>
          <a:cs typeface="+mn-cs"/>
          <a:sym typeface="Helvetica Light"/>
        </a:defRPr>
      </a:lvl7pPr>
      <a:lvl8pPr indent="1600200" algn="ctr" defTabSz="584200">
        <a:defRPr>
          <a:solidFill>
            <a:schemeClr val="tx1"/>
          </a:solidFill>
          <a:latin typeface="+mn-lt"/>
          <a:ea typeface="+mn-ea"/>
          <a:cs typeface="+mn-cs"/>
          <a:sym typeface="Helvetica Light"/>
        </a:defRPr>
      </a:lvl8pPr>
      <a:lvl9pPr indent="1828800" algn="ctr" defTabSz="584200">
        <a:defRPr>
          <a:solidFill>
            <a:schemeClr val="tx1"/>
          </a:solidFill>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title"/>
          </p:nvPr>
        </p:nvSpPr>
        <p:spPr>
          <a:prstGeom prst="rect">
            <a:avLst/>
          </a:prstGeom>
        </p:spPr>
        <p:txBody>
          <a:bodyPr/>
          <a:lstStyle/>
          <a:p>
            <a:pPr lvl="0"/>
          </a:p>
        </p:txBody>
      </p:sp>
      <p:sp>
        <p:nvSpPr>
          <p:cNvPr id="33" name="Shape 33"/>
          <p:cNvSpPr/>
          <p:nvPr>
            <p:ph type="body" idx="1"/>
          </p:nvPr>
        </p:nvSpPr>
        <p:spPr>
          <a:prstGeom prst="rect">
            <a:avLst/>
          </a:prstGeom>
        </p:spPr>
        <p:txBody>
          <a:bodyPr/>
          <a:lstStyle/>
          <a:p>
            <a:pPr lvl="0"/>
          </a:p>
        </p:txBody>
      </p:sp>
      <p:pic>
        <p:nvPicPr>
          <p:cNvPr id="34" name="pluto_lorri_ralph_20150713_2017_print.jpg"/>
          <p:cNvPicPr/>
          <p:nvPr/>
        </p:nvPicPr>
        <p:blipFill>
          <a:blip r:embed="rId3">
            <a:extLst/>
          </a:blip>
          <a:stretch>
            <a:fillRect/>
          </a:stretch>
        </p:blipFill>
        <p:spPr>
          <a:xfrm>
            <a:off x="0" y="1231900"/>
            <a:ext cx="13004800" cy="7289800"/>
          </a:xfrm>
          <a:prstGeom prst="rect">
            <a:avLst/>
          </a:prstGeom>
          <a:ln w="12700">
            <a:miter lim="400000"/>
          </a:ln>
        </p:spPr>
      </p:pic>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