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4v"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13004800" cy="9753600"/>
  <p:notesSz cx="6858000" cy="9144000"/>
  <p:defaultTextStyle>
    <a:lvl1pPr algn="ctr" defTabSz="584200">
      <a:defRPr sz="3600">
        <a:solidFill>
          <a:srgbClr val="FFFFFF"/>
        </a:solidFill>
        <a:latin typeface="+mn-lt"/>
        <a:ea typeface="+mn-ea"/>
        <a:cs typeface="+mn-cs"/>
        <a:sym typeface="Helvetica Light"/>
      </a:defRPr>
    </a:lvl1pPr>
    <a:lvl2pPr indent="228600" algn="ctr" defTabSz="584200">
      <a:defRPr sz="3600">
        <a:solidFill>
          <a:srgbClr val="FFFFFF"/>
        </a:solidFill>
        <a:latin typeface="+mn-lt"/>
        <a:ea typeface="+mn-ea"/>
        <a:cs typeface="+mn-cs"/>
        <a:sym typeface="Helvetica Light"/>
      </a:defRPr>
    </a:lvl2pPr>
    <a:lvl3pPr indent="457200" algn="ctr" defTabSz="584200">
      <a:defRPr sz="3600">
        <a:solidFill>
          <a:srgbClr val="FFFFFF"/>
        </a:solidFill>
        <a:latin typeface="+mn-lt"/>
        <a:ea typeface="+mn-ea"/>
        <a:cs typeface="+mn-cs"/>
        <a:sym typeface="Helvetica Light"/>
      </a:defRPr>
    </a:lvl3pPr>
    <a:lvl4pPr indent="685800" algn="ctr" defTabSz="584200">
      <a:defRPr sz="3600">
        <a:solidFill>
          <a:srgbClr val="FFFFFF"/>
        </a:solidFill>
        <a:latin typeface="+mn-lt"/>
        <a:ea typeface="+mn-ea"/>
        <a:cs typeface="+mn-cs"/>
        <a:sym typeface="Helvetica Light"/>
      </a:defRPr>
    </a:lvl4pPr>
    <a:lvl5pPr indent="914400" algn="ctr" defTabSz="584200">
      <a:defRPr sz="3600">
        <a:solidFill>
          <a:srgbClr val="FFFFFF"/>
        </a:solidFill>
        <a:latin typeface="+mn-lt"/>
        <a:ea typeface="+mn-ea"/>
        <a:cs typeface="+mn-cs"/>
        <a:sym typeface="Helvetica Light"/>
      </a:defRPr>
    </a:lvl5pPr>
    <a:lvl6pPr indent="1143000" algn="ctr" defTabSz="584200">
      <a:defRPr sz="3600">
        <a:solidFill>
          <a:srgbClr val="FFFFFF"/>
        </a:solidFill>
        <a:latin typeface="+mn-lt"/>
        <a:ea typeface="+mn-ea"/>
        <a:cs typeface="+mn-cs"/>
        <a:sym typeface="Helvetica Light"/>
      </a:defRPr>
    </a:lvl6pPr>
    <a:lvl7pPr indent="1371600" algn="ctr" defTabSz="584200">
      <a:defRPr sz="3600">
        <a:solidFill>
          <a:srgbClr val="FFFFFF"/>
        </a:solidFill>
        <a:latin typeface="+mn-lt"/>
        <a:ea typeface="+mn-ea"/>
        <a:cs typeface="+mn-cs"/>
        <a:sym typeface="Helvetica Light"/>
      </a:defRPr>
    </a:lvl7pPr>
    <a:lvl8pPr indent="1600200" algn="ctr" defTabSz="584200">
      <a:defRPr sz="3600">
        <a:solidFill>
          <a:srgbClr val="FFFFFF"/>
        </a:solidFill>
        <a:latin typeface="+mn-lt"/>
        <a:ea typeface="+mn-ea"/>
        <a:cs typeface="+mn-cs"/>
        <a:sym typeface="Helvetica Light"/>
      </a:defRPr>
    </a:lvl8pPr>
    <a:lvl9pPr indent="1828800" algn="ctr" defTabSz="584200">
      <a:defRPr sz="3600">
        <a:solidFill>
          <a:srgbClr val="FFFFFF"/>
        </a:solidFill>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9"/>
          <p:cNvSpPr/>
          <p:nvPr>
            <p:ph type="sldImg"/>
          </p:nvPr>
        </p:nvSpPr>
        <p:spPr>
          <a:xfrm>
            <a:off x="1143000" y="685800"/>
            <a:ext cx="4572000" cy="3429000"/>
          </a:xfrm>
          <a:prstGeom prst="rect">
            <a:avLst/>
          </a:prstGeom>
        </p:spPr>
        <p:txBody>
          <a:bodyPr/>
          <a:lstStyle/>
          <a:p>
            <a:pPr lvl="0"/>
          </a:p>
        </p:txBody>
      </p:sp>
      <p:sp>
        <p:nvSpPr>
          <p:cNvPr id="30" name="Shape 3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 name="Shape 35"/>
          <p:cNvSpPr/>
          <p:nvPr>
            <p:ph type="sldImg"/>
          </p:nvPr>
        </p:nvSpPr>
        <p:spPr>
          <a:prstGeom prst="rect">
            <a:avLst/>
          </a:prstGeom>
        </p:spPr>
        <p:txBody>
          <a:bodyPr/>
          <a:lstStyle/>
          <a:p>
            <a:pPr lvl="0"/>
          </a:p>
        </p:txBody>
      </p:sp>
      <p:sp>
        <p:nvSpPr>
          <p:cNvPr id="36" name="Shape 36"/>
          <p:cNvSpPr/>
          <p:nvPr>
            <p:ph type="body" sz="quarter" idx="1"/>
          </p:nvPr>
        </p:nvSpPr>
        <p:spPr>
          <a:prstGeom prst="rect">
            <a:avLst/>
          </a:prstGeom>
        </p:spPr>
        <p:txBody>
          <a:bodyPr/>
          <a:lstStyle/>
          <a:p>
            <a:pPr lvl="0">
              <a:defRPr sz="1800"/>
            </a:pPr>
            <a:r>
              <a:rPr sz="2200"/>
              <a:t>Fly through Pluto's Mountains</a:t>
            </a:r>
            <a:endParaRPr sz="2200"/>
          </a:p>
          <a:p>
            <a:pPr lvl="0">
              <a:defRPr sz="1800"/>
            </a:pPr>
            <a:endParaRPr sz="2200"/>
          </a:p>
          <a:p>
            <a:pPr lvl="0">
              <a:defRPr sz="1800"/>
            </a:pPr>
            <a:r>
              <a:rPr sz="2200"/>
              <a:t>This simulated flyover of Pluto's Norgay Montes (Norgay Mountains) and Sputnik Planum (Sputnik Plain) was created from New Horizons closest-approach images. Norgay Montes have been informally named for Tenzing Norgay, one of the first two humans to reach the summit of Mount Everest. Sputnik Planum is informally named for Earth's first artificial satellite. The images were acquired by the Long Range Reconnaissance Imager (LORRI) on July 14 from a distance of 48,000 miles (77,000 kilometers). Features as small as a half-mile (1 kilometer) across are visible.</a:t>
            </a:r>
            <a:endParaRPr sz="2200"/>
          </a:p>
          <a:p>
            <a:pPr lvl="0">
              <a:defRPr sz="1800"/>
            </a:pPr>
            <a:endParaRPr sz="2200"/>
          </a:p>
          <a:p>
            <a:pPr lvl="0">
              <a:defRPr sz="1800"/>
            </a:pPr>
            <a:endParaRPr sz="2200"/>
          </a:p>
          <a:p>
            <a:pPr lvl="0">
              <a:defRPr sz="1800"/>
            </a:pPr>
            <a:r>
              <a:rPr sz="2200"/>
              <a:t>For more information, see:</a:t>
            </a:r>
            <a:endParaRPr sz="2200"/>
          </a:p>
          <a:p>
            <a:pPr lvl="0">
              <a:defRPr sz="1800"/>
            </a:pPr>
            <a:r>
              <a:rPr sz="2200"/>
              <a:t>	http://pluto.jhuapl.edu</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5" name="Shape 5"/>
          <p:cNvSpPr/>
          <p:nvPr>
            <p:ph type="title"/>
          </p:nvPr>
        </p:nvSpPr>
        <p:spPr>
          <a:xfrm>
            <a:off x="1270000" y="1638300"/>
            <a:ext cx="10464800" cy="3302000"/>
          </a:xfrm>
          <a:prstGeom prst="rect">
            <a:avLst/>
          </a:prstGeom>
        </p:spPr>
        <p:txBody>
          <a:bodyPr anchor="b"/>
          <a:lstStyle/>
          <a:p>
            <a:pPr lvl="0">
              <a:defRPr sz="1800">
                <a:solidFill>
                  <a:srgbClr val="000000"/>
                </a:solidFill>
              </a:defRPr>
            </a:pPr>
            <a:r>
              <a:rPr sz="8000">
                <a:solidFill>
                  <a:srgbClr val="FFFFFF"/>
                </a:solidFill>
              </a:rPr>
              <a:t>Title Text</a:t>
            </a:r>
          </a:p>
        </p:txBody>
      </p:sp>
      <p:sp>
        <p:nvSpPr>
          <p:cNvPr id="6" name="Shape 6"/>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8" name="Shape 8"/>
          <p:cNvSpPr/>
          <p:nvPr>
            <p:ph type="title"/>
          </p:nvPr>
        </p:nvSpPr>
        <p:spPr>
          <a:xfrm>
            <a:off x="1270000" y="6718300"/>
            <a:ext cx="10464800" cy="1422400"/>
          </a:xfrm>
          <a:prstGeom prst="rect">
            <a:avLst/>
          </a:prstGeom>
        </p:spPr>
        <p:txBody>
          <a:bodyPr/>
          <a:lstStyle/>
          <a:p>
            <a:pPr lvl="0">
              <a:defRPr sz="1800">
                <a:solidFill>
                  <a:srgbClr val="000000"/>
                </a:solidFill>
              </a:defRPr>
            </a:pPr>
            <a:r>
              <a:rPr sz="8000">
                <a:solidFill>
                  <a:srgbClr val="FFFFFF"/>
                </a:solidFill>
              </a:rPr>
              <a:t>Title Text</a:t>
            </a:r>
          </a:p>
        </p:txBody>
      </p:sp>
      <p:sp>
        <p:nvSpPr>
          <p:cNvPr id="9" name="Shape 9"/>
          <p:cNvSpPr/>
          <p:nvPr>
            <p:ph type="body"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1" name="Shape 11"/>
          <p:cNvSpPr/>
          <p:nvPr>
            <p:ph type="title"/>
          </p:nvPr>
        </p:nvSpPr>
        <p:spPr>
          <a:xfrm>
            <a:off x="1270000" y="3225800"/>
            <a:ext cx="10464800" cy="3302000"/>
          </a:xfrm>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13" name="Shape 13"/>
          <p:cNvSpPr/>
          <p:nvPr>
            <p:ph type="title"/>
          </p:nvPr>
        </p:nvSpPr>
        <p:spPr>
          <a:xfrm>
            <a:off x="952500" y="635000"/>
            <a:ext cx="5334000" cy="3987800"/>
          </a:xfrm>
          <a:prstGeom prst="rect">
            <a:avLst/>
          </a:prstGeom>
        </p:spPr>
        <p:txBody>
          <a:bodyPr anchor="b"/>
          <a:lstStyle>
            <a:lvl1pPr>
              <a:defRPr sz="6000"/>
            </a:lvl1pPr>
          </a:lstStyle>
          <a:p>
            <a:pPr lvl="0">
              <a:defRPr sz="1800">
                <a:solidFill>
                  <a:srgbClr val="000000"/>
                </a:solidFill>
              </a:defRPr>
            </a:pPr>
            <a:r>
              <a:rPr sz="6000">
                <a:solidFill>
                  <a:srgbClr val="FFFFFF"/>
                </a:solidFill>
              </a:rPr>
              <a:t>Title Text</a:t>
            </a:r>
          </a:p>
        </p:txBody>
      </p:sp>
      <p:sp>
        <p:nvSpPr>
          <p:cNvPr id="14" name="Shape 14"/>
          <p:cNvSpPr/>
          <p:nvPr>
            <p:ph type="body" idx="1"/>
          </p:nvPr>
        </p:nvSpPr>
        <p:spPr>
          <a:xfrm>
            <a:off x="952500" y="4762500"/>
            <a:ext cx="5334000" cy="41148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19" name="Shape 19"/>
          <p:cNvSpPr/>
          <p:nvPr>
            <p:ph type="body" idx="1"/>
          </p:nvPr>
        </p:nvSpPr>
        <p:spPr>
          <a:prstGeom prst="rect">
            <a:avLst/>
          </a:prstGeom>
        </p:spPr>
        <p:txBody>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22" name="Shape 22"/>
          <p:cNvSpPr/>
          <p:nvPr>
            <p:ph type="body"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231900" indent="-342900">
              <a:spcBef>
                <a:spcPts val="3200"/>
              </a:spcBef>
              <a:defRPr sz="2800"/>
            </a:lvl3pPr>
            <a:lvl4pPr marL="1676400" indent="-342900">
              <a:spcBef>
                <a:spcPts val="3200"/>
              </a:spcBef>
              <a:defRPr sz="2800"/>
            </a:lvl4pPr>
            <a:lvl5pPr marL="2120900" indent="-342900">
              <a:spcBef>
                <a:spcPts val="3200"/>
              </a:spcBef>
              <a:defRPr sz="2800"/>
            </a:lvl5pPr>
          </a:lstStyle>
          <a:p>
            <a:pPr lvl="0">
              <a:defRPr sz="1800">
                <a:solidFill>
                  <a:srgbClr val="000000"/>
                </a:solidFill>
              </a:defRPr>
            </a:pPr>
            <a:r>
              <a:rPr sz="2800">
                <a:solidFill>
                  <a:srgbClr val="FFFFFF"/>
                </a:solidFill>
              </a:rPr>
              <a:t>Body Level One</a:t>
            </a:r>
            <a:endParaRPr sz="2800">
              <a:solidFill>
                <a:srgbClr val="FFFFFF"/>
              </a:solidFill>
            </a:endParaRPr>
          </a:p>
          <a:p>
            <a:pPr lvl="1">
              <a:defRPr sz="1800">
                <a:solidFill>
                  <a:srgbClr val="000000"/>
                </a:solidFill>
              </a:defRPr>
            </a:pPr>
            <a:r>
              <a:rPr sz="2800">
                <a:solidFill>
                  <a:srgbClr val="FFFFFF"/>
                </a:solidFill>
              </a:rPr>
              <a:t>Body Level Two</a:t>
            </a:r>
            <a:endParaRPr sz="2800">
              <a:solidFill>
                <a:srgbClr val="FFFFFF"/>
              </a:solidFill>
            </a:endParaRPr>
          </a:p>
          <a:p>
            <a:pPr lvl="2">
              <a:defRPr sz="1800">
                <a:solidFill>
                  <a:srgbClr val="000000"/>
                </a:solidFill>
              </a:defRPr>
            </a:pPr>
            <a:r>
              <a:rPr sz="2800">
                <a:solidFill>
                  <a:srgbClr val="FFFFFF"/>
                </a:solidFill>
              </a:rPr>
              <a:t>Body Level Three</a:t>
            </a:r>
            <a:endParaRPr sz="2800">
              <a:solidFill>
                <a:srgbClr val="FFFFFF"/>
              </a:solidFill>
            </a:endParaRPr>
          </a:p>
          <a:p>
            <a:pPr lvl="3">
              <a:defRPr sz="1800">
                <a:solidFill>
                  <a:srgbClr val="000000"/>
                </a:solidFill>
              </a:defRPr>
            </a:pPr>
            <a:r>
              <a:rPr sz="2800">
                <a:solidFill>
                  <a:srgbClr val="FFFFFF"/>
                </a:solidFill>
              </a:rPr>
              <a:t>Body Level Four</a:t>
            </a:r>
            <a:endParaRPr sz="2800">
              <a:solidFill>
                <a:srgbClr val="FFFFFF"/>
              </a:solidFill>
            </a:endParaRPr>
          </a:p>
          <a:p>
            <a:pPr lvl="4">
              <a:defRPr sz="1800">
                <a:solidFill>
                  <a:srgbClr val="000000"/>
                </a:solidFill>
              </a:defRPr>
            </a:pPr>
            <a:r>
              <a:rPr sz="2800">
                <a:solidFill>
                  <a:srgbClr val="FFFFFF"/>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4" name="Shape 24"/>
          <p:cNvSpPr/>
          <p:nvPr>
            <p:ph type="body" idx="1"/>
          </p:nvPr>
        </p:nvSpPr>
        <p:spPr>
          <a:xfrm>
            <a:off x="952500" y="1270000"/>
            <a:ext cx="11099800" cy="7213600"/>
          </a:xfrm>
          <a:prstGeom prst="rect">
            <a:avLst/>
          </a:prstGeom>
        </p:spPr>
        <p:txBody>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8000">
                <a:solidFill>
                  <a:srgbClr val="FFFFFF"/>
                </a:solidFill>
              </a:rPr>
              <a:t>Title Text</a:t>
            </a:r>
          </a:p>
        </p:txBody>
      </p:sp>
      <p:sp>
        <p:nvSpPr>
          <p:cNvPr id="3" name="Shape 3"/>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spd="med" advClick="1"/>
  <p:txStyles>
    <p:titleStyle>
      <a:lvl1pPr algn="ctr" defTabSz="584200">
        <a:defRPr sz="8000">
          <a:solidFill>
            <a:srgbClr val="FFFFFF"/>
          </a:solidFill>
          <a:latin typeface="+mn-lt"/>
          <a:ea typeface="+mn-ea"/>
          <a:cs typeface="+mn-cs"/>
          <a:sym typeface="Helvetica Light"/>
        </a:defRPr>
      </a:lvl1pPr>
      <a:lvl2pPr indent="228600" algn="ctr" defTabSz="584200">
        <a:defRPr sz="8000">
          <a:solidFill>
            <a:srgbClr val="FFFFFF"/>
          </a:solidFill>
          <a:latin typeface="+mn-lt"/>
          <a:ea typeface="+mn-ea"/>
          <a:cs typeface="+mn-cs"/>
          <a:sym typeface="Helvetica Light"/>
        </a:defRPr>
      </a:lvl2pPr>
      <a:lvl3pPr indent="457200" algn="ctr" defTabSz="584200">
        <a:defRPr sz="8000">
          <a:solidFill>
            <a:srgbClr val="FFFFFF"/>
          </a:solidFill>
          <a:latin typeface="+mn-lt"/>
          <a:ea typeface="+mn-ea"/>
          <a:cs typeface="+mn-cs"/>
          <a:sym typeface="Helvetica Light"/>
        </a:defRPr>
      </a:lvl3pPr>
      <a:lvl4pPr indent="685800" algn="ctr" defTabSz="584200">
        <a:defRPr sz="8000">
          <a:solidFill>
            <a:srgbClr val="FFFFFF"/>
          </a:solidFill>
          <a:latin typeface="+mn-lt"/>
          <a:ea typeface="+mn-ea"/>
          <a:cs typeface="+mn-cs"/>
          <a:sym typeface="Helvetica Light"/>
        </a:defRPr>
      </a:lvl4pPr>
      <a:lvl5pPr indent="914400" algn="ctr" defTabSz="584200">
        <a:defRPr sz="8000">
          <a:solidFill>
            <a:srgbClr val="FFFFFF"/>
          </a:solidFill>
          <a:latin typeface="+mn-lt"/>
          <a:ea typeface="+mn-ea"/>
          <a:cs typeface="+mn-cs"/>
          <a:sym typeface="Helvetica Light"/>
        </a:defRPr>
      </a:lvl5pPr>
      <a:lvl6pPr indent="1143000" algn="ctr" defTabSz="584200">
        <a:defRPr sz="8000">
          <a:solidFill>
            <a:srgbClr val="FFFFFF"/>
          </a:solidFill>
          <a:latin typeface="+mn-lt"/>
          <a:ea typeface="+mn-ea"/>
          <a:cs typeface="+mn-cs"/>
          <a:sym typeface="Helvetica Light"/>
        </a:defRPr>
      </a:lvl6pPr>
      <a:lvl7pPr indent="1371600" algn="ctr" defTabSz="584200">
        <a:defRPr sz="8000">
          <a:solidFill>
            <a:srgbClr val="FFFFFF"/>
          </a:solidFill>
          <a:latin typeface="+mn-lt"/>
          <a:ea typeface="+mn-ea"/>
          <a:cs typeface="+mn-cs"/>
          <a:sym typeface="Helvetica Light"/>
        </a:defRPr>
      </a:lvl7pPr>
      <a:lvl8pPr indent="1600200" algn="ctr" defTabSz="584200">
        <a:defRPr sz="8000">
          <a:solidFill>
            <a:srgbClr val="FFFFFF"/>
          </a:solidFill>
          <a:latin typeface="+mn-lt"/>
          <a:ea typeface="+mn-ea"/>
          <a:cs typeface="+mn-cs"/>
          <a:sym typeface="Helvetica Light"/>
        </a:defRPr>
      </a:lvl8pPr>
      <a:lvl9pPr indent="1828800" algn="ctr" defTabSz="584200">
        <a:defRPr sz="8000">
          <a:solidFill>
            <a:srgbClr val="FFFFFF"/>
          </a:solidFill>
          <a:latin typeface="+mn-lt"/>
          <a:ea typeface="+mn-ea"/>
          <a:cs typeface="+mn-cs"/>
          <a:sym typeface="Helvetica Light"/>
        </a:defRPr>
      </a:lvl9pPr>
    </p:titleStyle>
    <p:bodyStyle>
      <a:lvl1pPr marL="444500" indent="-444500" defTabSz="584200">
        <a:spcBef>
          <a:spcPts val="4200"/>
        </a:spcBef>
        <a:buSzPct val="75000"/>
        <a:buChar char="•"/>
        <a:defRPr sz="3800">
          <a:solidFill>
            <a:srgbClr val="FFFFFF"/>
          </a:solidFill>
          <a:latin typeface="+mn-lt"/>
          <a:ea typeface="+mn-ea"/>
          <a:cs typeface="+mn-cs"/>
          <a:sym typeface="Helvetica Light"/>
        </a:defRPr>
      </a:lvl1pPr>
      <a:lvl2pPr marL="889000" indent="-444500" defTabSz="584200">
        <a:spcBef>
          <a:spcPts val="4200"/>
        </a:spcBef>
        <a:buSzPct val="75000"/>
        <a:buChar char="•"/>
        <a:defRPr sz="3800">
          <a:solidFill>
            <a:srgbClr val="FFFFFF"/>
          </a:solidFill>
          <a:latin typeface="+mn-lt"/>
          <a:ea typeface="+mn-ea"/>
          <a:cs typeface="+mn-cs"/>
          <a:sym typeface="Helvetica Light"/>
        </a:defRPr>
      </a:lvl2pPr>
      <a:lvl3pPr marL="1333500" indent="-444500" defTabSz="584200">
        <a:spcBef>
          <a:spcPts val="4200"/>
        </a:spcBef>
        <a:buSzPct val="75000"/>
        <a:buChar char="•"/>
        <a:defRPr sz="3800">
          <a:solidFill>
            <a:srgbClr val="FFFFFF"/>
          </a:solidFill>
          <a:latin typeface="+mn-lt"/>
          <a:ea typeface="+mn-ea"/>
          <a:cs typeface="+mn-cs"/>
          <a:sym typeface="Helvetica Light"/>
        </a:defRPr>
      </a:lvl3pPr>
      <a:lvl4pPr marL="1778000" indent="-444500" defTabSz="584200">
        <a:spcBef>
          <a:spcPts val="4200"/>
        </a:spcBef>
        <a:buSzPct val="75000"/>
        <a:buChar char="•"/>
        <a:defRPr sz="3800">
          <a:solidFill>
            <a:srgbClr val="FFFFFF"/>
          </a:solidFill>
          <a:latin typeface="+mn-lt"/>
          <a:ea typeface="+mn-ea"/>
          <a:cs typeface="+mn-cs"/>
          <a:sym typeface="Helvetica Light"/>
        </a:defRPr>
      </a:lvl4pPr>
      <a:lvl5pPr marL="2222500" indent="-444500" defTabSz="584200">
        <a:spcBef>
          <a:spcPts val="4200"/>
        </a:spcBef>
        <a:buSzPct val="75000"/>
        <a:buChar char="•"/>
        <a:defRPr sz="3800">
          <a:solidFill>
            <a:srgbClr val="FFFFFF"/>
          </a:solidFill>
          <a:latin typeface="+mn-lt"/>
          <a:ea typeface="+mn-ea"/>
          <a:cs typeface="+mn-cs"/>
          <a:sym typeface="Helvetica Light"/>
        </a:defRPr>
      </a:lvl5pPr>
      <a:lvl6pPr marL="2667000" indent="-444500" defTabSz="584200">
        <a:spcBef>
          <a:spcPts val="4200"/>
        </a:spcBef>
        <a:buSzPct val="75000"/>
        <a:buChar char="•"/>
        <a:defRPr sz="3800">
          <a:solidFill>
            <a:srgbClr val="FFFFFF"/>
          </a:solidFill>
          <a:latin typeface="+mn-lt"/>
          <a:ea typeface="+mn-ea"/>
          <a:cs typeface="+mn-cs"/>
          <a:sym typeface="Helvetica Light"/>
        </a:defRPr>
      </a:lvl6pPr>
      <a:lvl7pPr marL="3111500" indent="-444500" defTabSz="584200">
        <a:spcBef>
          <a:spcPts val="4200"/>
        </a:spcBef>
        <a:buSzPct val="75000"/>
        <a:buChar char="•"/>
        <a:defRPr sz="3800">
          <a:solidFill>
            <a:srgbClr val="FFFFFF"/>
          </a:solidFill>
          <a:latin typeface="+mn-lt"/>
          <a:ea typeface="+mn-ea"/>
          <a:cs typeface="+mn-cs"/>
          <a:sym typeface="Helvetica Light"/>
        </a:defRPr>
      </a:lvl7pPr>
      <a:lvl8pPr marL="3556000" indent="-444500" defTabSz="584200">
        <a:spcBef>
          <a:spcPts val="4200"/>
        </a:spcBef>
        <a:buSzPct val="75000"/>
        <a:buChar char="•"/>
        <a:defRPr sz="3800">
          <a:solidFill>
            <a:srgbClr val="FFFFFF"/>
          </a:solidFill>
          <a:latin typeface="+mn-lt"/>
          <a:ea typeface="+mn-ea"/>
          <a:cs typeface="+mn-cs"/>
          <a:sym typeface="Helvetica Light"/>
        </a:defRPr>
      </a:lvl8pPr>
      <a:lvl9pPr marL="4000500" indent="-444500" defTabSz="584200">
        <a:spcBef>
          <a:spcPts val="4200"/>
        </a:spcBef>
        <a:buSzPct val="75000"/>
        <a:buChar char="•"/>
        <a:defRPr sz="3800">
          <a:solidFill>
            <a:srgbClr val="FFFFFF"/>
          </a:solidFill>
          <a:latin typeface="+mn-lt"/>
          <a:ea typeface="+mn-ea"/>
          <a:cs typeface="+mn-cs"/>
          <a:sym typeface="Helvetica Light"/>
        </a:defRPr>
      </a:lvl9pPr>
    </p:bodyStyle>
    <p:otherStyle>
      <a:lvl1pPr algn="ctr" defTabSz="584200">
        <a:defRPr>
          <a:solidFill>
            <a:schemeClr val="tx1"/>
          </a:solidFill>
          <a:latin typeface="+mn-lt"/>
          <a:ea typeface="+mn-ea"/>
          <a:cs typeface="+mn-cs"/>
          <a:sym typeface="Helvetica Light"/>
        </a:defRPr>
      </a:lvl1pPr>
      <a:lvl2pPr indent="228600" algn="ctr" defTabSz="584200">
        <a:defRPr>
          <a:solidFill>
            <a:schemeClr val="tx1"/>
          </a:solidFill>
          <a:latin typeface="+mn-lt"/>
          <a:ea typeface="+mn-ea"/>
          <a:cs typeface="+mn-cs"/>
          <a:sym typeface="Helvetica Light"/>
        </a:defRPr>
      </a:lvl2pPr>
      <a:lvl3pPr indent="457200" algn="ctr" defTabSz="584200">
        <a:defRPr>
          <a:solidFill>
            <a:schemeClr val="tx1"/>
          </a:solidFill>
          <a:latin typeface="+mn-lt"/>
          <a:ea typeface="+mn-ea"/>
          <a:cs typeface="+mn-cs"/>
          <a:sym typeface="Helvetica Light"/>
        </a:defRPr>
      </a:lvl3pPr>
      <a:lvl4pPr indent="685800" algn="ctr" defTabSz="584200">
        <a:defRPr>
          <a:solidFill>
            <a:schemeClr val="tx1"/>
          </a:solidFill>
          <a:latin typeface="+mn-lt"/>
          <a:ea typeface="+mn-ea"/>
          <a:cs typeface="+mn-cs"/>
          <a:sym typeface="Helvetica Light"/>
        </a:defRPr>
      </a:lvl4pPr>
      <a:lvl5pPr indent="914400" algn="ctr" defTabSz="584200">
        <a:defRPr>
          <a:solidFill>
            <a:schemeClr val="tx1"/>
          </a:solidFill>
          <a:latin typeface="+mn-lt"/>
          <a:ea typeface="+mn-ea"/>
          <a:cs typeface="+mn-cs"/>
          <a:sym typeface="Helvetica Light"/>
        </a:defRPr>
      </a:lvl5pPr>
      <a:lvl6pPr indent="1143000" algn="ctr" defTabSz="584200">
        <a:defRPr>
          <a:solidFill>
            <a:schemeClr val="tx1"/>
          </a:solidFill>
          <a:latin typeface="+mn-lt"/>
          <a:ea typeface="+mn-ea"/>
          <a:cs typeface="+mn-cs"/>
          <a:sym typeface="Helvetica Light"/>
        </a:defRPr>
      </a:lvl6pPr>
      <a:lvl7pPr indent="1371600" algn="ctr" defTabSz="584200">
        <a:defRPr>
          <a:solidFill>
            <a:schemeClr val="tx1"/>
          </a:solidFill>
          <a:latin typeface="+mn-lt"/>
          <a:ea typeface="+mn-ea"/>
          <a:cs typeface="+mn-cs"/>
          <a:sym typeface="Helvetica Light"/>
        </a:defRPr>
      </a:lvl7pPr>
      <a:lvl8pPr indent="1600200" algn="ctr" defTabSz="584200">
        <a:defRPr>
          <a:solidFill>
            <a:schemeClr val="tx1"/>
          </a:solidFill>
          <a:latin typeface="+mn-lt"/>
          <a:ea typeface="+mn-ea"/>
          <a:cs typeface="+mn-cs"/>
          <a:sym typeface="Helvetica Light"/>
        </a:defRPr>
      </a:lvl8pPr>
      <a:lvl9pPr indent="1828800" algn="ctr" defTabSz="584200">
        <a:defRPr>
          <a:solidFill>
            <a:schemeClr val="tx1"/>
          </a:solidFill>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4v"/><Relationship Id="rId4" Type="http://schemas.microsoft.com/office/2007/relationships/media" Target="../media/media1.m4v"/><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 name="Shape 32"/>
          <p:cNvSpPr/>
          <p:nvPr>
            <p:ph type="title"/>
          </p:nvPr>
        </p:nvSpPr>
        <p:spPr>
          <a:prstGeom prst="rect">
            <a:avLst/>
          </a:prstGeom>
        </p:spPr>
        <p:txBody>
          <a:bodyPr/>
          <a:lstStyle/>
          <a:p>
            <a:pPr lvl="0"/>
          </a:p>
        </p:txBody>
      </p:sp>
      <p:sp>
        <p:nvSpPr>
          <p:cNvPr id="33" name="Shape 33"/>
          <p:cNvSpPr/>
          <p:nvPr>
            <p:ph type="body" idx="1"/>
          </p:nvPr>
        </p:nvSpPr>
        <p:spPr>
          <a:prstGeom prst="rect">
            <a:avLst/>
          </a:prstGeom>
        </p:spPr>
        <p:txBody>
          <a:bodyPr/>
          <a:lstStyle/>
          <a:p>
            <a:pPr lvl="0"/>
          </a:p>
        </p:txBody>
      </p:sp>
      <p:pic>
        <p:nvPicPr>
          <p:cNvPr id="34" name="pluto_mountains_flyover_1080p.m4v"/>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1219200"/>
            <a:ext cx="13004800" cy="7315200"/>
          </a:xfrm>
          <a:prstGeom prst="rect">
            <a:avLst/>
          </a:prstGeom>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3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4"/>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