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How Global Warming Stacks Up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Skeptics of manmade climate change offer various natural causes to explain why the</a:t>
            </a:r>
            <a:endParaRPr sz="2200"/>
          </a:p>
          <a:p>
            <a:pPr lvl="0">
              <a:defRPr sz="1800"/>
            </a:pPr>
            <a:r>
              <a:rPr sz="2200"/>
              <a:t>Earth has warmed 1.4 degrees Fahrenheit since 1880. But can these account for the</a:t>
            </a:r>
            <a:endParaRPr sz="2200"/>
          </a:p>
          <a:p>
            <a:pPr lvl="0">
              <a:defRPr sz="1800"/>
            </a:pPr>
            <a:r>
              <a:rPr sz="2200"/>
              <a:t>planet’s rising temperature? Watch to see how much different factors, both natural and industrial, contribute to global warming, based on findings from NASA’s Goddard Institute for Space Studies. 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For more information, visit:</a:t>
            </a:r>
            <a:endParaRPr sz="2200"/>
          </a:p>
          <a:p>
            <a:pPr lvl="0">
              <a:defRPr sz="1800"/>
            </a:pPr>
            <a:r>
              <a:rPr sz="2200"/>
              <a:t>     svs.gsfc.nasa.gov/goto?30615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4v"/><Relationship Id="rId4" Type="http://schemas.microsoft.com/office/2007/relationships/media" Target="../media/media1.m4v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4" name="full_series_1080p.m4v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29360"/>
            <a:ext cx="13004800" cy="729488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