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lvl1pPr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Pluto's Extended Atmosphere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Scientists working with NASA's New Horizons spacecraft have observed Pluto's atmosphere as far as 1,000 miles (1,600 kilometers) above the surface of the planet, demonstrating that Pluto's nitrogen-rich atmosphere is quite extended. This is the first observation of Pluto's atmosphere at altitudes higher than 170 miles above the planet's surface (270 kilometers).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The new information was gathered by New Horizons' Alice imaging spectrograph during a carefully designed alignment of the sun, Pluto, and the spacecraft starting about an hour after the craft's closest approach to the planet on July 14. During the event known as a solar occultation, New Horizons passed through Pluto's shadow while the sun backlit Pluto's atmosphere.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For mre information, see:</a:t>
            </a:r>
            <a:endParaRPr sz="2200"/>
          </a:p>
          <a:p>
            <a:pPr lvl="0">
              <a:defRPr sz="1800"/>
            </a:pPr>
            <a:r>
              <a:rPr sz="2200"/>
              <a:t>      pluto.jhuapl.edu</a:t>
            </a:r>
            <a:endParaRPr sz="2200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One</a:t>
            </a:r>
            <a:endParaRPr sz="45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Two</a:t>
            </a:r>
            <a:endParaRPr sz="45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Three</a:t>
            </a:r>
            <a:endParaRPr sz="45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Four</a:t>
            </a:r>
            <a:endParaRPr sz="45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pluto_alice_solar_occultati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