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24384000" cy="13716000"/>
  <p:notesSz cx="6858000" cy="9144000"/>
  <p:defaultTextStyle>
    <a:lvl1pPr algn="ctr" defTabSz="825500">
      <a:defRPr sz="5000">
        <a:solidFill>
          <a:srgbClr val="FFFFFF"/>
        </a:solidFill>
        <a:latin typeface="+mn-lt"/>
        <a:ea typeface="+mn-ea"/>
        <a:cs typeface="+mn-cs"/>
        <a:sym typeface="Helvetica Light"/>
      </a:defRPr>
    </a:lvl1pPr>
    <a:lvl2pPr indent="228600" algn="ctr" defTabSz="825500">
      <a:defRPr sz="5000">
        <a:solidFill>
          <a:srgbClr val="FFFFFF"/>
        </a:solidFill>
        <a:latin typeface="+mn-lt"/>
        <a:ea typeface="+mn-ea"/>
        <a:cs typeface="+mn-cs"/>
        <a:sym typeface="Helvetica Light"/>
      </a:defRPr>
    </a:lvl2pPr>
    <a:lvl3pPr indent="457200" algn="ctr" defTabSz="825500">
      <a:defRPr sz="5000">
        <a:solidFill>
          <a:srgbClr val="FFFFFF"/>
        </a:solidFill>
        <a:latin typeface="+mn-lt"/>
        <a:ea typeface="+mn-ea"/>
        <a:cs typeface="+mn-cs"/>
        <a:sym typeface="Helvetica Light"/>
      </a:defRPr>
    </a:lvl3pPr>
    <a:lvl4pPr indent="685800" algn="ctr" defTabSz="825500">
      <a:defRPr sz="5000">
        <a:solidFill>
          <a:srgbClr val="FFFFFF"/>
        </a:solidFill>
        <a:latin typeface="+mn-lt"/>
        <a:ea typeface="+mn-ea"/>
        <a:cs typeface="+mn-cs"/>
        <a:sym typeface="Helvetica Light"/>
      </a:defRPr>
    </a:lvl4pPr>
    <a:lvl5pPr indent="914400" algn="ctr" defTabSz="825500">
      <a:defRPr sz="5000">
        <a:solidFill>
          <a:srgbClr val="FFFFFF"/>
        </a:solidFill>
        <a:latin typeface="+mn-lt"/>
        <a:ea typeface="+mn-ea"/>
        <a:cs typeface="+mn-cs"/>
        <a:sym typeface="Helvetica Light"/>
      </a:defRPr>
    </a:lvl5pPr>
    <a:lvl6pPr indent="1143000" algn="ctr" defTabSz="825500">
      <a:defRPr sz="5000">
        <a:solidFill>
          <a:srgbClr val="FFFFFF"/>
        </a:solidFill>
        <a:latin typeface="+mn-lt"/>
        <a:ea typeface="+mn-ea"/>
        <a:cs typeface="+mn-cs"/>
        <a:sym typeface="Helvetica Light"/>
      </a:defRPr>
    </a:lvl6pPr>
    <a:lvl7pPr indent="1371600" algn="ctr" defTabSz="825500">
      <a:defRPr sz="5000">
        <a:solidFill>
          <a:srgbClr val="FFFFFF"/>
        </a:solidFill>
        <a:latin typeface="+mn-lt"/>
        <a:ea typeface="+mn-ea"/>
        <a:cs typeface="+mn-cs"/>
        <a:sym typeface="Helvetica Light"/>
      </a:defRPr>
    </a:lvl7pPr>
    <a:lvl8pPr indent="1600200" algn="ctr" defTabSz="825500">
      <a:defRPr sz="5000">
        <a:solidFill>
          <a:srgbClr val="FFFFFF"/>
        </a:solidFill>
        <a:latin typeface="+mn-lt"/>
        <a:ea typeface="+mn-ea"/>
        <a:cs typeface="+mn-cs"/>
        <a:sym typeface="Helvetica Light"/>
      </a:defRPr>
    </a:lvl8pPr>
    <a:lvl9pPr indent="1828800" algn="ctr" defTabSz="825500">
      <a:defRPr sz="50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sldImg"/>
          </p:nvPr>
        </p:nvSpPr>
        <p:spPr>
          <a:prstGeom prst="rect">
            <a:avLst/>
          </a:prstGeom>
        </p:spPr>
        <p:txBody>
          <a:bodyPr/>
          <a:lstStyle/>
          <a:p>
            <a:pPr lvl="0"/>
          </a:p>
        </p:txBody>
      </p:sp>
      <p:sp>
        <p:nvSpPr>
          <p:cNvPr id="36" name="Shape 36"/>
          <p:cNvSpPr/>
          <p:nvPr>
            <p:ph type="body" sz="quarter" idx="1"/>
          </p:nvPr>
        </p:nvSpPr>
        <p:spPr>
          <a:prstGeom prst="rect">
            <a:avLst/>
          </a:prstGeom>
        </p:spPr>
        <p:txBody>
          <a:bodyPr/>
          <a:lstStyle/>
          <a:p>
            <a:pPr lvl="0">
              <a:defRPr sz="1800"/>
            </a:pPr>
            <a:r>
              <a:rPr sz="2200"/>
              <a:t>Haze Surrounds Pluto</a:t>
            </a:r>
            <a:endParaRPr sz="2200"/>
          </a:p>
          <a:p>
            <a:pPr lvl="0">
              <a:defRPr sz="1800"/>
            </a:pPr>
            <a:endParaRPr sz="2200"/>
          </a:p>
          <a:p>
            <a:pPr lvl="0">
              <a:defRPr sz="1800"/>
            </a:pPr>
            <a:r>
              <a:rPr sz="2200"/>
              <a:t>Just seven hours after its closest approach, NASA's New Horizons spacecraft aimed its Long Range Reconnaissance Imager (LORRI) back at Pluto, capturing sunlight streaming through the atmosphere and revealing haze as high as 80 miles (130 kilometers) above Pluto's surface. A preliminary analysis of the image shows two distinct layers of haze—one about 50 miles (80 kilometers) above the surface and the other at an altitude of about 30 miles (50 kilometers).</a:t>
            </a:r>
            <a:endParaRPr sz="2200"/>
          </a:p>
          <a:p>
            <a:pPr lvl="0">
              <a:defRPr sz="1800"/>
            </a:pPr>
            <a:endParaRPr sz="2200"/>
          </a:p>
          <a:p>
            <a:pPr lvl="0">
              <a:defRPr sz="1800"/>
            </a:pPr>
            <a:endParaRPr sz="2200"/>
          </a:p>
          <a:p>
            <a:pPr lvl="0">
              <a:defRPr sz="1800"/>
            </a:pPr>
            <a:r>
              <a:rPr sz="2200"/>
              <a:t>For more information, see:</a:t>
            </a:r>
            <a:endParaRPr sz="2200"/>
          </a:p>
          <a:p>
            <a:pPr lvl="0">
              <a:defRPr sz="1800"/>
            </a:pPr>
            <a:r>
              <a:rPr sz="2200"/>
              <a:t>      pluto.jhuapl.edu</a:t>
            </a:r>
            <a:endParaRPr sz="2200"/>
          </a:p>
          <a:p>
            <a:pPr lvl="0">
              <a:defRPr sz="1800"/>
            </a:pPr>
            <a:endParaRPr sz="2200"/>
          </a:p>
          <a:p>
            <a:pPr lvl="0">
              <a:defRPr sz="1800"/>
            </a:pPr>
            <a:endParaRPr sz="2200"/>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778000" y="2298700"/>
            <a:ext cx="20828000" cy="4648200"/>
          </a:xfrm>
          <a:prstGeom prst="rect">
            <a:avLst/>
          </a:prstGeom>
        </p:spPr>
        <p:txBody>
          <a:bodyPr anchor="b"/>
          <a:lstStyle/>
          <a:p>
            <a:pPr lvl="0">
              <a:defRPr sz="1800">
                <a:solidFill>
                  <a:srgbClr val="000000"/>
                </a:solidFill>
              </a:defRPr>
            </a:pPr>
            <a:r>
              <a:rPr sz="11200">
                <a:solidFill>
                  <a:srgbClr val="FFFFFF"/>
                </a:solidFill>
              </a:rPr>
              <a:t>Title Text</a:t>
            </a:r>
          </a:p>
        </p:txBody>
      </p:sp>
      <p:sp>
        <p:nvSpPr>
          <p:cNvPr id="6" name="Shape 6"/>
          <p:cNvSpPr/>
          <p:nvPr>
            <p:ph type="body"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635000" y="9448800"/>
            <a:ext cx="23114000" cy="2006600"/>
          </a:xfrm>
          <a:prstGeom prst="rect">
            <a:avLst/>
          </a:prstGeom>
        </p:spPr>
        <p:txBody>
          <a:bodyPr/>
          <a:lstStyle/>
          <a:p>
            <a:pPr lvl="0">
              <a:defRPr sz="1800">
                <a:solidFill>
                  <a:srgbClr val="000000"/>
                </a:solidFill>
              </a:defRPr>
            </a:pPr>
            <a:r>
              <a:rPr sz="11200">
                <a:solidFill>
                  <a:srgbClr val="FFFFFF"/>
                </a:solidFill>
              </a:rPr>
              <a:t>Title Text</a:t>
            </a:r>
          </a:p>
        </p:txBody>
      </p:sp>
      <p:sp>
        <p:nvSpPr>
          <p:cNvPr id="9" name="Shape 9"/>
          <p:cNvSpPr/>
          <p:nvPr>
            <p:ph type="body"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778000" y="4533900"/>
            <a:ext cx="20828000" cy="4648200"/>
          </a:xfrm>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1651000" y="952500"/>
            <a:ext cx="10223500" cy="5549900"/>
          </a:xfrm>
          <a:prstGeom prst="rect">
            <a:avLst/>
          </a:prstGeom>
        </p:spPr>
        <p:txBody>
          <a:bodyPr anchor="b"/>
          <a:lstStyle>
            <a:lvl1pPr>
              <a:defRPr sz="8400"/>
            </a:lvl1pPr>
          </a:lstStyle>
          <a:p>
            <a:pPr lvl="0">
              <a:defRPr sz="1800">
                <a:solidFill>
                  <a:srgbClr val="000000"/>
                </a:solidFill>
              </a:defRPr>
            </a:pPr>
            <a:r>
              <a:rPr sz="8400">
                <a:solidFill>
                  <a:srgbClr val="FFFFFF"/>
                </a:solidFill>
              </a:rPr>
              <a:t>Title Text</a:t>
            </a:r>
          </a:p>
        </p:txBody>
      </p:sp>
      <p:sp>
        <p:nvSpPr>
          <p:cNvPr id="14" name="Shape 14"/>
          <p:cNvSpPr/>
          <p:nvPr>
            <p:ph type="body" idx="1"/>
          </p:nvPr>
        </p:nvSpPr>
        <p:spPr>
          <a:xfrm>
            <a:off x="1651000" y="6692900"/>
            <a:ext cx="10223500" cy="57277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22" name="Shape 22"/>
          <p:cNvSpPr/>
          <p:nvPr>
            <p:ph type="body" idx="1"/>
          </p:nvPr>
        </p:nvSpPr>
        <p:spPr>
          <a:xfrm>
            <a:off x="1689100" y="3149600"/>
            <a:ext cx="10223500" cy="92964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lvl="0">
              <a:defRPr sz="1800">
                <a:solidFill>
                  <a:srgbClr val="000000"/>
                </a:solidFill>
              </a:defRPr>
            </a:pPr>
            <a:r>
              <a:rPr sz="4500">
                <a:solidFill>
                  <a:srgbClr val="FFFFFF"/>
                </a:solidFill>
              </a:rPr>
              <a:t>Body Level One</a:t>
            </a:r>
            <a:endParaRPr sz="4500">
              <a:solidFill>
                <a:srgbClr val="FFFFFF"/>
              </a:solidFill>
            </a:endParaRPr>
          </a:p>
          <a:p>
            <a:pPr lvl="1">
              <a:defRPr sz="1800">
                <a:solidFill>
                  <a:srgbClr val="000000"/>
                </a:solidFill>
              </a:defRPr>
            </a:pPr>
            <a:r>
              <a:rPr sz="4500">
                <a:solidFill>
                  <a:srgbClr val="FFFFFF"/>
                </a:solidFill>
              </a:rPr>
              <a:t>Body Level Two</a:t>
            </a:r>
            <a:endParaRPr sz="4500">
              <a:solidFill>
                <a:srgbClr val="FFFFFF"/>
              </a:solidFill>
            </a:endParaRPr>
          </a:p>
          <a:p>
            <a:pPr lvl="2">
              <a:defRPr sz="1800">
                <a:solidFill>
                  <a:srgbClr val="000000"/>
                </a:solidFill>
              </a:defRPr>
            </a:pPr>
            <a:r>
              <a:rPr sz="4500">
                <a:solidFill>
                  <a:srgbClr val="FFFFFF"/>
                </a:solidFill>
              </a:rPr>
              <a:t>Body Level Three</a:t>
            </a:r>
            <a:endParaRPr sz="4500">
              <a:solidFill>
                <a:srgbClr val="FFFFFF"/>
              </a:solidFill>
            </a:endParaRPr>
          </a:p>
          <a:p>
            <a:pPr lvl="3">
              <a:defRPr sz="1800">
                <a:solidFill>
                  <a:srgbClr val="000000"/>
                </a:solidFill>
              </a:defRPr>
            </a:pPr>
            <a:r>
              <a:rPr sz="4500">
                <a:solidFill>
                  <a:srgbClr val="FFFFFF"/>
                </a:solidFill>
              </a:rPr>
              <a:t>Body Level Four</a:t>
            </a:r>
            <a:endParaRPr sz="4500">
              <a:solidFill>
                <a:srgbClr val="FFFFFF"/>
              </a:solidFill>
            </a:endParaRPr>
          </a:p>
          <a:p>
            <a:pPr lvl="4">
              <a:defRPr sz="1800">
                <a:solidFill>
                  <a:srgbClr val="000000"/>
                </a:solidFill>
              </a:defRPr>
            </a:pPr>
            <a:r>
              <a:rPr sz="45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689100" y="1778000"/>
            <a:ext cx="21005800" cy="10172700"/>
          </a:xfrm>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11200">
                <a:solidFill>
                  <a:srgbClr val="FFFFFF"/>
                </a:solidFill>
              </a:rPr>
              <a:t>Title Text</a:t>
            </a:r>
          </a:p>
        </p:txBody>
      </p:sp>
      <p:sp>
        <p:nvSpPr>
          <p:cNvPr id="3" name="Shape 3"/>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825500">
        <a:defRPr sz="11200">
          <a:solidFill>
            <a:srgbClr val="FFFFFF"/>
          </a:solidFill>
          <a:latin typeface="+mn-lt"/>
          <a:ea typeface="+mn-ea"/>
          <a:cs typeface="+mn-cs"/>
          <a:sym typeface="Helvetica Light"/>
        </a:defRPr>
      </a:lvl1pPr>
      <a:lvl2pPr indent="228600" algn="ctr" defTabSz="825500">
        <a:defRPr sz="11200">
          <a:solidFill>
            <a:srgbClr val="FFFFFF"/>
          </a:solidFill>
          <a:latin typeface="+mn-lt"/>
          <a:ea typeface="+mn-ea"/>
          <a:cs typeface="+mn-cs"/>
          <a:sym typeface="Helvetica Light"/>
        </a:defRPr>
      </a:lvl2pPr>
      <a:lvl3pPr indent="457200" algn="ctr" defTabSz="825500">
        <a:defRPr sz="11200">
          <a:solidFill>
            <a:srgbClr val="FFFFFF"/>
          </a:solidFill>
          <a:latin typeface="+mn-lt"/>
          <a:ea typeface="+mn-ea"/>
          <a:cs typeface="+mn-cs"/>
          <a:sym typeface="Helvetica Light"/>
        </a:defRPr>
      </a:lvl3pPr>
      <a:lvl4pPr indent="685800" algn="ctr" defTabSz="825500">
        <a:defRPr sz="11200">
          <a:solidFill>
            <a:srgbClr val="FFFFFF"/>
          </a:solidFill>
          <a:latin typeface="+mn-lt"/>
          <a:ea typeface="+mn-ea"/>
          <a:cs typeface="+mn-cs"/>
          <a:sym typeface="Helvetica Light"/>
        </a:defRPr>
      </a:lvl4pPr>
      <a:lvl5pPr indent="914400" algn="ctr" defTabSz="825500">
        <a:defRPr sz="11200">
          <a:solidFill>
            <a:srgbClr val="FFFFFF"/>
          </a:solidFill>
          <a:latin typeface="+mn-lt"/>
          <a:ea typeface="+mn-ea"/>
          <a:cs typeface="+mn-cs"/>
          <a:sym typeface="Helvetica Light"/>
        </a:defRPr>
      </a:lvl5pPr>
      <a:lvl6pPr indent="1143000" algn="ctr" defTabSz="825500">
        <a:defRPr sz="11200">
          <a:solidFill>
            <a:srgbClr val="FFFFFF"/>
          </a:solidFill>
          <a:latin typeface="+mn-lt"/>
          <a:ea typeface="+mn-ea"/>
          <a:cs typeface="+mn-cs"/>
          <a:sym typeface="Helvetica Light"/>
        </a:defRPr>
      </a:lvl6pPr>
      <a:lvl7pPr indent="1371600" algn="ctr" defTabSz="825500">
        <a:defRPr sz="11200">
          <a:solidFill>
            <a:srgbClr val="FFFFFF"/>
          </a:solidFill>
          <a:latin typeface="+mn-lt"/>
          <a:ea typeface="+mn-ea"/>
          <a:cs typeface="+mn-cs"/>
          <a:sym typeface="Helvetica Light"/>
        </a:defRPr>
      </a:lvl7pPr>
      <a:lvl8pPr indent="1600200" algn="ctr" defTabSz="825500">
        <a:defRPr sz="11200">
          <a:solidFill>
            <a:srgbClr val="FFFFFF"/>
          </a:solidFill>
          <a:latin typeface="+mn-lt"/>
          <a:ea typeface="+mn-ea"/>
          <a:cs typeface="+mn-cs"/>
          <a:sym typeface="Helvetica Light"/>
        </a:defRPr>
      </a:lvl8pPr>
      <a:lvl9pPr indent="1828800" algn="ctr" defTabSz="825500">
        <a:defRPr sz="11200">
          <a:solidFill>
            <a:srgbClr val="FFFFFF"/>
          </a:solidFill>
          <a:latin typeface="+mn-lt"/>
          <a:ea typeface="+mn-ea"/>
          <a:cs typeface="+mn-cs"/>
          <a:sym typeface="Helvetica Light"/>
        </a:defRPr>
      </a:lvl9pPr>
    </p:titleStyle>
    <p:bodyStyle>
      <a:lvl1pPr marL="635000" indent="-635000" defTabSz="825500">
        <a:spcBef>
          <a:spcPts val="5900"/>
        </a:spcBef>
        <a:buSzPct val="75000"/>
        <a:buChar char="•"/>
        <a:defRPr sz="5200">
          <a:solidFill>
            <a:srgbClr val="FFFFFF"/>
          </a:solidFill>
          <a:latin typeface="+mn-lt"/>
          <a:ea typeface="+mn-ea"/>
          <a:cs typeface="+mn-cs"/>
          <a:sym typeface="Helvetica Light"/>
        </a:defRPr>
      </a:lvl1pPr>
      <a:lvl2pPr marL="1270000" indent="-635000" defTabSz="825500">
        <a:spcBef>
          <a:spcPts val="5900"/>
        </a:spcBef>
        <a:buSzPct val="75000"/>
        <a:buChar char="•"/>
        <a:defRPr sz="5200">
          <a:solidFill>
            <a:srgbClr val="FFFFFF"/>
          </a:solidFill>
          <a:latin typeface="+mn-lt"/>
          <a:ea typeface="+mn-ea"/>
          <a:cs typeface="+mn-cs"/>
          <a:sym typeface="Helvetica Light"/>
        </a:defRPr>
      </a:lvl2pPr>
      <a:lvl3pPr marL="1905000" indent="-635000" defTabSz="825500">
        <a:spcBef>
          <a:spcPts val="5900"/>
        </a:spcBef>
        <a:buSzPct val="75000"/>
        <a:buChar char="•"/>
        <a:defRPr sz="5200">
          <a:solidFill>
            <a:srgbClr val="FFFFFF"/>
          </a:solidFill>
          <a:latin typeface="+mn-lt"/>
          <a:ea typeface="+mn-ea"/>
          <a:cs typeface="+mn-cs"/>
          <a:sym typeface="Helvetica Light"/>
        </a:defRPr>
      </a:lvl3pPr>
      <a:lvl4pPr marL="2540000" indent="-635000" defTabSz="825500">
        <a:spcBef>
          <a:spcPts val="5900"/>
        </a:spcBef>
        <a:buSzPct val="75000"/>
        <a:buChar char="•"/>
        <a:defRPr sz="5200">
          <a:solidFill>
            <a:srgbClr val="FFFFFF"/>
          </a:solidFill>
          <a:latin typeface="+mn-lt"/>
          <a:ea typeface="+mn-ea"/>
          <a:cs typeface="+mn-cs"/>
          <a:sym typeface="Helvetica Light"/>
        </a:defRPr>
      </a:lvl4pPr>
      <a:lvl5pPr marL="3175000" indent="-635000" defTabSz="825500">
        <a:spcBef>
          <a:spcPts val="5900"/>
        </a:spcBef>
        <a:buSzPct val="75000"/>
        <a:buChar char="•"/>
        <a:defRPr sz="5200">
          <a:solidFill>
            <a:srgbClr val="FFFFFF"/>
          </a:solidFill>
          <a:latin typeface="+mn-lt"/>
          <a:ea typeface="+mn-ea"/>
          <a:cs typeface="+mn-cs"/>
          <a:sym typeface="Helvetica Light"/>
        </a:defRPr>
      </a:lvl5pPr>
      <a:lvl6pPr marL="3810000" indent="-635000" defTabSz="825500">
        <a:spcBef>
          <a:spcPts val="5900"/>
        </a:spcBef>
        <a:buSzPct val="75000"/>
        <a:buChar char="•"/>
        <a:defRPr sz="5200">
          <a:solidFill>
            <a:srgbClr val="FFFFFF"/>
          </a:solidFill>
          <a:latin typeface="+mn-lt"/>
          <a:ea typeface="+mn-ea"/>
          <a:cs typeface="+mn-cs"/>
          <a:sym typeface="Helvetica Light"/>
        </a:defRPr>
      </a:lvl6pPr>
      <a:lvl7pPr marL="4445000" indent="-635000" defTabSz="825500">
        <a:spcBef>
          <a:spcPts val="5900"/>
        </a:spcBef>
        <a:buSzPct val="75000"/>
        <a:buChar char="•"/>
        <a:defRPr sz="5200">
          <a:solidFill>
            <a:srgbClr val="FFFFFF"/>
          </a:solidFill>
          <a:latin typeface="+mn-lt"/>
          <a:ea typeface="+mn-ea"/>
          <a:cs typeface="+mn-cs"/>
          <a:sym typeface="Helvetica Light"/>
        </a:defRPr>
      </a:lvl7pPr>
      <a:lvl8pPr marL="5080000" indent="-635000" defTabSz="825500">
        <a:spcBef>
          <a:spcPts val="5900"/>
        </a:spcBef>
        <a:buSzPct val="75000"/>
        <a:buChar char="•"/>
        <a:defRPr sz="5200">
          <a:solidFill>
            <a:srgbClr val="FFFFFF"/>
          </a:solidFill>
          <a:latin typeface="+mn-lt"/>
          <a:ea typeface="+mn-ea"/>
          <a:cs typeface="+mn-cs"/>
          <a:sym typeface="Helvetica Light"/>
        </a:defRPr>
      </a:lvl8pPr>
      <a:lvl9pPr marL="5715000" indent="-635000" defTabSz="825500">
        <a:spcBef>
          <a:spcPts val="5900"/>
        </a:spcBef>
        <a:buSzPct val="75000"/>
        <a:buChar char="•"/>
        <a:defRPr sz="5200">
          <a:solidFill>
            <a:srgbClr val="FFFFFF"/>
          </a:solidFill>
          <a:latin typeface="+mn-lt"/>
          <a:ea typeface="+mn-ea"/>
          <a:cs typeface="+mn-cs"/>
          <a:sym typeface="Helvetica Light"/>
        </a:defRPr>
      </a:lvl9pPr>
    </p:bodyStyle>
    <p:otherStyle>
      <a:lvl1pPr algn="ctr" defTabSz="825500">
        <a:defRPr sz="2400">
          <a:solidFill>
            <a:schemeClr val="tx1"/>
          </a:solidFill>
          <a:latin typeface="+mn-lt"/>
          <a:ea typeface="+mn-ea"/>
          <a:cs typeface="+mn-cs"/>
          <a:sym typeface="Helvetica Light"/>
        </a:defRPr>
      </a:lvl1pPr>
      <a:lvl2pPr indent="228600" algn="ctr" defTabSz="825500">
        <a:defRPr sz="2400">
          <a:solidFill>
            <a:schemeClr val="tx1"/>
          </a:solidFill>
          <a:latin typeface="+mn-lt"/>
          <a:ea typeface="+mn-ea"/>
          <a:cs typeface="+mn-cs"/>
          <a:sym typeface="Helvetica Light"/>
        </a:defRPr>
      </a:lvl2pPr>
      <a:lvl3pPr indent="457200" algn="ctr" defTabSz="825500">
        <a:defRPr sz="2400">
          <a:solidFill>
            <a:schemeClr val="tx1"/>
          </a:solidFill>
          <a:latin typeface="+mn-lt"/>
          <a:ea typeface="+mn-ea"/>
          <a:cs typeface="+mn-cs"/>
          <a:sym typeface="Helvetica Light"/>
        </a:defRPr>
      </a:lvl3pPr>
      <a:lvl4pPr indent="685800" algn="ctr" defTabSz="825500">
        <a:defRPr sz="2400">
          <a:solidFill>
            <a:schemeClr val="tx1"/>
          </a:solidFill>
          <a:latin typeface="+mn-lt"/>
          <a:ea typeface="+mn-ea"/>
          <a:cs typeface="+mn-cs"/>
          <a:sym typeface="Helvetica Light"/>
        </a:defRPr>
      </a:lvl4pPr>
      <a:lvl5pPr indent="914400" algn="ctr" defTabSz="825500">
        <a:defRPr sz="2400">
          <a:solidFill>
            <a:schemeClr val="tx1"/>
          </a:solidFill>
          <a:latin typeface="+mn-lt"/>
          <a:ea typeface="+mn-ea"/>
          <a:cs typeface="+mn-cs"/>
          <a:sym typeface="Helvetica Light"/>
        </a:defRPr>
      </a:lvl5pPr>
      <a:lvl6pPr indent="1143000" algn="ctr" defTabSz="825500">
        <a:defRPr sz="2400">
          <a:solidFill>
            <a:schemeClr val="tx1"/>
          </a:solidFill>
          <a:latin typeface="+mn-lt"/>
          <a:ea typeface="+mn-ea"/>
          <a:cs typeface="+mn-cs"/>
          <a:sym typeface="Helvetica Light"/>
        </a:defRPr>
      </a:lvl6pPr>
      <a:lvl7pPr indent="1371600" algn="ctr" defTabSz="825500">
        <a:defRPr sz="2400">
          <a:solidFill>
            <a:schemeClr val="tx1"/>
          </a:solidFill>
          <a:latin typeface="+mn-lt"/>
          <a:ea typeface="+mn-ea"/>
          <a:cs typeface="+mn-cs"/>
          <a:sym typeface="Helvetica Light"/>
        </a:defRPr>
      </a:lvl7pPr>
      <a:lvl8pPr indent="1600200" algn="ctr" defTabSz="825500">
        <a:defRPr sz="2400">
          <a:solidFill>
            <a:schemeClr val="tx1"/>
          </a:solidFill>
          <a:latin typeface="+mn-lt"/>
          <a:ea typeface="+mn-ea"/>
          <a:cs typeface="+mn-cs"/>
          <a:sym typeface="Helvetica Light"/>
        </a:defRPr>
      </a:lvl8pPr>
      <a:lvl9pPr indent="1828800" algn="ctr" defTabSz="825500">
        <a:defRPr sz="2400">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p>
            <a:pPr lvl="0"/>
          </a:p>
        </p:txBody>
      </p:sp>
      <p:sp>
        <p:nvSpPr>
          <p:cNvPr id="33" name="Shape 33"/>
          <p:cNvSpPr/>
          <p:nvPr>
            <p:ph type="body" idx="1"/>
          </p:nvPr>
        </p:nvSpPr>
        <p:spPr>
          <a:prstGeom prst="rect">
            <a:avLst/>
          </a:prstGeom>
        </p:spPr>
        <p:txBody>
          <a:bodyPr/>
          <a:lstStyle/>
          <a:p>
            <a:pPr lvl="0"/>
          </a:p>
        </p:txBody>
      </p:sp>
      <p:pic>
        <p:nvPicPr>
          <p:cNvPr id="34" name="pluto_haze.jpg"/>
          <p:cNvPicPr/>
          <p:nvPr/>
        </p:nvPicPr>
        <p:blipFill>
          <a:blip r:embed="rId3">
            <a:extLst/>
          </a:blip>
          <a:stretch>
            <a:fillRect/>
          </a:stretch>
        </p:blipFill>
        <p:spPr>
          <a:xfrm>
            <a:off x="0" y="0"/>
            <a:ext cx="24384000" cy="13716000"/>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