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lvl1pPr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6" name="Shape 36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200"/>
              <a:t>Pluto's Haze Layers</a:t>
            </a:r>
            <a:endParaRPr sz="2200"/>
          </a:p>
          <a:p>
            <a:pPr lvl="0">
              <a:defRPr sz="1800"/>
            </a:pPr>
            <a:endParaRPr sz="2200"/>
          </a:p>
          <a:p>
            <a:pPr lvl="0">
              <a:defRPr sz="1800"/>
            </a:pPr>
            <a:r>
              <a:rPr sz="2200"/>
              <a:t>Image of Pluto's haze layers. A false-color inset reveals a variety of structures, including two distinct layers.</a:t>
            </a:r>
            <a:endParaRPr sz="2200"/>
          </a:p>
          <a:p>
            <a:pPr lvl="0">
              <a:defRPr sz="1800"/>
            </a:pPr>
            <a:endParaRPr sz="2200"/>
          </a:p>
          <a:p>
            <a:pPr lvl="0">
              <a:defRPr sz="1800"/>
            </a:pPr>
            <a:endParaRPr sz="2200"/>
          </a:p>
          <a:p>
            <a:pPr lvl="0">
              <a:defRPr sz="1800"/>
            </a:pPr>
            <a:r>
              <a:rPr sz="2200"/>
              <a:t>For more information, see:</a:t>
            </a:r>
            <a:endParaRPr sz="2200"/>
          </a:p>
          <a:p>
            <a:pPr lvl="0">
              <a:defRPr sz="1800"/>
            </a:pPr>
            <a:r>
              <a:rPr sz="2200"/>
              <a:t>      pluto.jhuapl.edu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1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One</a:t>
            </a:r>
            <a:endParaRPr sz="44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Two</a:t>
            </a:r>
            <a:endParaRPr sz="44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Three</a:t>
            </a:r>
            <a:endParaRPr sz="44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Four</a:t>
            </a:r>
            <a:endParaRPr sz="44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635000" y="9448800"/>
            <a:ext cx="23114000" cy="2006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1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635000" y="115189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One</a:t>
            </a:r>
            <a:endParaRPr sz="44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Two</a:t>
            </a:r>
            <a:endParaRPr sz="44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Three</a:t>
            </a:r>
            <a:endParaRPr sz="44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Four</a:t>
            </a:r>
            <a:endParaRPr sz="44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12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4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1651000" y="66929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One</a:t>
            </a:r>
            <a:endParaRPr sz="44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Two</a:t>
            </a:r>
            <a:endParaRPr sz="44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Three</a:t>
            </a:r>
            <a:endParaRPr sz="44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Four</a:t>
            </a:r>
            <a:endParaRPr sz="44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12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1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One</a:t>
            </a:r>
            <a:endParaRPr sz="5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Two</a:t>
            </a:r>
            <a:endParaRPr sz="5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Three</a:t>
            </a:r>
            <a:endParaRPr sz="5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Four</a:t>
            </a:r>
            <a:endParaRPr sz="5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1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4500"/>
            </a:lvl1pPr>
            <a:lvl2pPr marL="1117600" indent="-558800">
              <a:spcBef>
                <a:spcPts val="4500"/>
              </a:spcBef>
              <a:defRPr sz="4500"/>
            </a:lvl2pPr>
            <a:lvl3pPr marL="1676400" indent="-558800">
              <a:spcBef>
                <a:spcPts val="4500"/>
              </a:spcBef>
              <a:defRPr sz="4500"/>
            </a:lvl3pPr>
            <a:lvl4pPr marL="2235200" indent="-558800">
              <a:spcBef>
                <a:spcPts val="4500"/>
              </a:spcBef>
              <a:defRPr sz="4500"/>
            </a:lvl4pPr>
            <a:lvl5pPr marL="2794000" indent="-558800">
              <a:spcBef>
                <a:spcPts val="4500"/>
              </a:spcBef>
              <a:defRPr sz="45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FFFFFF"/>
                </a:solidFill>
              </a:rPr>
              <a:t>Body Level One</a:t>
            </a:r>
            <a:endParaRPr sz="45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FFFFFF"/>
                </a:solidFill>
              </a:rPr>
              <a:t>Body Level Two</a:t>
            </a:r>
            <a:endParaRPr sz="45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FFFFFF"/>
                </a:solidFill>
              </a:rPr>
              <a:t>Body Level Three</a:t>
            </a:r>
            <a:endParaRPr sz="45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FFFFFF"/>
                </a:solidFill>
              </a:rPr>
              <a:t>Body Level Four</a:t>
            </a:r>
            <a:endParaRPr sz="45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1689100" y="1778000"/>
            <a:ext cx="21005800" cy="101727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One</a:t>
            </a:r>
            <a:endParaRPr sz="5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Two</a:t>
            </a:r>
            <a:endParaRPr sz="5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Three</a:t>
            </a:r>
            <a:endParaRPr sz="5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Four</a:t>
            </a:r>
            <a:endParaRPr sz="5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1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One</a:t>
            </a:r>
            <a:endParaRPr sz="5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Two</a:t>
            </a:r>
            <a:endParaRPr sz="5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Three</a:t>
            </a:r>
            <a:endParaRPr sz="5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Four</a:t>
            </a:r>
            <a:endParaRPr sz="5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5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825500">
        <a:defRPr sz="11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825500">
        <a:defRPr sz="11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825500">
        <a:defRPr sz="11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825500">
        <a:defRPr sz="11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825500">
        <a:defRPr sz="11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825500">
        <a:defRPr sz="11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825500">
        <a:defRPr sz="11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825500">
        <a:defRPr sz="11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825500">
        <a:defRPr sz="11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635000" indent="-635000" defTabSz="825500">
        <a:spcBef>
          <a:spcPts val="5900"/>
        </a:spcBef>
        <a:buSzPct val="75000"/>
        <a:buChar char="•"/>
        <a:defRPr sz="5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1270000" indent="-635000" defTabSz="825500">
        <a:spcBef>
          <a:spcPts val="5900"/>
        </a:spcBef>
        <a:buSzPct val="75000"/>
        <a:buChar char="•"/>
        <a:defRPr sz="5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905000" indent="-635000" defTabSz="825500">
        <a:spcBef>
          <a:spcPts val="5900"/>
        </a:spcBef>
        <a:buSzPct val="75000"/>
        <a:buChar char="•"/>
        <a:defRPr sz="5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2540000" indent="-635000" defTabSz="825500">
        <a:spcBef>
          <a:spcPts val="5900"/>
        </a:spcBef>
        <a:buSzPct val="75000"/>
        <a:buChar char="•"/>
        <a:defRPr sz="5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3175000" indent="-635000" defTabSz="825500">
        <a:spcBef>
          <a:spcPts val="5900"/>
        </a:spcBef>
        <a:buSzPct val="75000"/>
        <a:buChar char="•"/>
        <a:defRPr sz="5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3810000" indent="-635000" defTabSz="825500">
        <a:spcBef>
          <a:spcPts val="5900"/>
        </a:spcBef>
        <a:buSzPct val="75000"/>
        <a:buChar char="•"/>
        <a:defRPr sz="5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4445000" indent="-635000" defTabSz="825500">
        <a:spcBef>
          <a:spcPts val="5900"/>
        </a:spcBef>
        <a:buSzPct val="75000"/>
        <a:buChar char="•"/>
        <a:defRPr sz="5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5080000" indent="-635000" defTabSz="825500">
        <a:spcBef>
          <a:spcPts val="5900"/>
        </a:spcBef>
        <a:buSzPct val="75000"/>
        <a:buChar char="•"/>
        <a:defRPr sz="5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5715000" indent="-635000" defTabSz="825500">
        <a:spcBef>
          <a:spcPts val="5900"/>
        </a:spcBef>
        <a:buSzPct val="75000"/>
        <a:buChar char="•"/>
        <a:defRPr sz="52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825500">
        <a:defRPr sz="24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pic>
        <p:nvPicPr>
          <p:cNvPr id="34" name="pluto_haze_layers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