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lvl1pPr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825500">
      <a:defRPr sz="50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200"/>
              <a:t>Pluto's Haze Layers</a:t>
            </a:r>
            <a:endParaRPr sz="2200"/>
          </a:p>
          <a:p>
            <a:pPr lvl="0">
              <a:defRPr sz="1800"/>
            </a:pPr>
            <a:endParaRPr sz="2200"/>
          </a:p>
          <a:p>
            <a:pPr lvl="0">
              <a:defRPr sz="1800"/>
            </a:pPr>
            <a:r>
              <a:rPr sz="2200"/>
              <a:t>Image of Pluto's haze layers. A false-color inset reveals a variety of structures, including two distinct layers.</a:t>
            </a:r>
            <a:endParaRPr sz="2200"/>
          </a:p>
          <a:p>
            <a:pPr lvl="0">
              <a:defRPr sz="1800"/>
            </a:pPr>
            <a:endParaRPr sz="2200"/>
          </a:p>
          <a:p>
            <a:pPr lvl="0">
              <a:defRPr sz="1800"/>
            </a:pPr>
            <a:endParaRPr sz="2200"/>
          </a:p>
          <a:p>
            <a:pPr lvl="0">
              <a:defRPr sz="1800"/>
            </a:pPr>
            <a:r>
              <a:rPr sz="2200"/>
              <a:t>For more information, see:</a:t>
            </a:r>
            <a:endParaRPr sz="2200"/>
          </a:p>
          <a:p>
            <a:pPr lvl="0">
              <a:defRPr sz="1800"/>
            </a:pPr>
            <a:r>
              <a:rPr sz="2200"/>
              <a:t>      pluto.jhuapl.edu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One</a:t>
            </a:r>
            <a:endParaRPr sz="4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Two</a:t>
            </a:r>
            <a:endParaRPr sz="4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Three</a:t>
            </a:r>
            <a:endParaRPr sz="4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Four</a:t>
            </a:r>
            <a:endParaRPr sz="4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One</a:t>
            </a:r>
            <a:endParaRPr sz="4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Two</a:t>
            </a:r>
            <a:endParaRPr sz="4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Three</a:t>
            </a:r>
            <a:endParaRPr sz="4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Four</a:t>
            </a:r>
            <a:endParaRPr sz="4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1651000" y="66929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One</a:t>
            </a:r>
            <a:endParaRPr sz="4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Two</a:t>
            </a:r>
            <a:endParaRPr sz="4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Three</a:t>
            </a:r>
            <a:endParaRPr sz="4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Four</a:t>
            </a:r>
            <a:endParaRPr sz="4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One</a:t>
            </a:r>
            <a:endParaRPr sz="5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Two</a:t>
            </a:r>
            <a:endParaRPr sz="5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Three</a:t>
            </a:r>
            <a:endParaRPr sz="5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Four</a:t>
            </a:r>
            <a:endParaRPr sz="5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One</a:t>
            </a:r>
            <a:endParaRPr sz="45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Two</a:t>
            </a:r>
            <a:endParaRPr sz="45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Three</a:t>
            </a:r>
            <a:endParaRPr sz="45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Four</a:t>
            </a:r>
            <a:endParaRPr sz="45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689100" y="1778000"/>
            <a:ext cx="21005800" cy="101727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One</a:t>
            </a:r>
            <a:endParaRPr sz="5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Two</a:t>
            </a:r>
            <a:endParaRPr sz="5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Three</a:t>
            </a:r>
            <a:endParaRPr sz="5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Four</a:t>
            </a:r>
            <a:endParaRPr sz="5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1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One</a:t>
            </a:r>
            <a:endParaRPr sz="5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Two</a:t>
            </a:r>
            <a:endParaRPr sz="5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Three</a:t>
            </a:r>
            <a:endParaRPr sz="5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Four</a:t>
            </a:r>
            <a:endParaRPr sz="5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825500">
        <a:defRPr sz="11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63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1270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90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2540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317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3810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444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5080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5715000" indent="-635000" defTabSz="825500">
        <a:spcBef>
          <a:spcPts val="5900"/>
        </a:spcBef>
        <a:buSzPct val="75000"/>
        <a:buChar char="•"/>
        <a:defRPr sz="52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825500">
        <a:defRPr sz="24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34" name="pluto_haze_layers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