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False-Color Image of Pluto</a:t>
            </a:r>
            <a:endParaRPr sz="2200"/>
          </a:p>
          <a:p>
            <a:pPr lvl="0">
              <a:defRPr sz="1800"/>
            </a:pPr>
            <a:endParaRPr sz="2200"/>
          </a:p>
          <a:p>
            <a:pPr lvl="0">
              <a:defRPr sz="1800"/>
            </a:pPr>
            <a:r>
              <a:rPr sz="2200"/>
              <a:t>Four images from New Horizons' Long Range Reconnaissance Imager (LORRI) were combined with color data from the Ralph instrument to create this enhanced color global view of Pluto. (The lower right edge of Pluto in this view currently lacks high-resolution color coverage.) The images, taken when the spacecraft was 280,000 miles (450,000 kilometers) away, show features as small as 1.4 miles (2.2 kilometers).</a:t>
            </a:r>
            <a:endParaRPr sz="2200"/>
          </a:p>
          <a:p>
            <a:pPr lvl="0">
              <a:defRPr sz="1800"/>
            </a:pPr>
            <a:endParaRPr sz="2200"/>
          </a:p>
          <a:p>
            <a:pPr lvl="0">
              <a:defRPr sz="1800"/>
            </a:pPr>
            <a:endParaRPr sz="2200"/>
          </a:p>
          <a:p>
            <a:pPr lvl="0">
              <a:defRPr sz="1800"/>
            </a:pPr>
            <a:r>
              <a:rPr sz="2200"/>
              <a:t>For more information, see:</a:t>
            </a:r>
            <a:endParaRPr sz="2200"/>
          </a:p>
          <a:p>
            <a:pPr lvl="0">
              <a:defRPr sz="1800"/>
            </a:pPr>
            <a:r>
              <a:rPr sz="2200"/>
              <a:t>      pluto.jhuapl.edu</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pluto_false_color_20150714.png"/>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