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lvl1pPr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6" name="Shape 3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Flowing Ice on Pluto</a:t>
            </a:r>
            <a:endParaRPr sz="2200"/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r>
              <a:rPr sz="2200"/>
              <a:t>In the northwestern region of Pluto's Sputnik Planum, swirl-shaped patterns of light and dark suggest that a surface layer of exotic ices has flowed around obstacles and into depressions, much like glaciers on Earth.</a:t>
            </a:r>
            <a:endParaRPr sz="2200"/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r>
              <a:rPr sz="2200"/>
              <a:t>For more information, see:</a:t>
            </a:r>
            <a:endParaRPr sz="2200"/>
          </a:p>
          <a:p>
            <a:pPr lvl="0">
              <a:defRPr sz="1800"/>
            </a:pPr>
            <a:r>
              <a:rPr sz="2200"/>
              <a:t>      pluto.jhuapl.edu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One</a:t>
            </a:r>
            <a:endParaRPr sz="4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Two</a:t>
            </a:r>
            <a:endParaRPr sz="4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Three</a:t>
            </a:r>
            <a:endParaRPr sz="4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Four</a:t>
            </a:r>
            <a:endParaRPr sz="4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One</a:t>
            </a:r>
            <a:endParaRPr sz="4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Two</a:t>
            </a:r>
            <a:endParaRPr sz="4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Three</a:t>
            </a:r>
            <a:endParaRPr sz="4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Four</a:t>
            </a:r>
            <a:endParaRPr sz="4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1651000" y="66929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One</a:t>
            </a:r>
            <a:endParaRPr sz="4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Two</a:t>
            </a:r>
            <a:endParaRPr sz="4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Three</a:t>
            </a:r>
            <a:endParaRPr sz="4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Four</a:t>
            </a:r>
            <a:endParaRPr sz="4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One</a:t>
            </a:r>
            <a:endParaRPr sz="5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Two</a:t>
            </a:r>
            <a:endParaRPr sz="5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Three</a:t>
            </a:r>
            <a:endParaRPr sz="5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Four</a:t>
            </a:r>
            <a:endParaRPr sz="5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</a:rPr>
              <a:t>Body Level One</a:t>
            </a:r>
            <a:endParaRPr sz="45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</a:rPr>
              <a:t>Body Level Two</a:t>
            </a:r>
            <a:endParaRPr sz="45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</a:rPr>
              <a:t>Body Level Three</a:t>
            </a:r>
            <a:endParaRPr sz="45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</a:rPr>
              <a:t>Body Level Four</a:t>
            </a:r>
            <a:endParaRPr sz="45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1689100" y="1778000"/>
            <a:ext cx="21005800" cy="101727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One</a:t>
            </a:r>
            <a:endParaRPr sz="5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Two</a:t>
            </a:r>
            <a:endParaRPr sz="5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Three</a:t>
            </a:r>
            <a:endParaRPr sz="5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Four</a:t>
            </a:r>
            <a:endParaRPr sz="5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One</a:t>
            </a:r>
            <a:endParaRPr sz="5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Two</a:t>
            </a:r>
            <a:endParaRPr sz="5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Three</a:t>
            </a:r>
            <a:endParaRPr sz="5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Four</a:t>
            </a:r>
            <a:endParaRPr sz="5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635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1270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905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2540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3175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3810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4445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5080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5715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4" name="pluto_plains_ice_flow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