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24384000" cy="13716000"/>
  <p:notesSz cx="6858000" cy="9144000"/>
  <p:defaultTextStyle>
    <a:lvl1pPr algn="ctr" defTabSz="825500">
      <a:defRPr sz="5000">
        <a:solidFill>
          <a:srgbClr val="FFFFFF"/>
        </a:solidFill>
        <a:latin typeface="+mn-lt"/>
        <a:ea typeface="+mn-ea"/>
        <a:cs typeface="+mn-cs"/>
        <a:sym typeface="Helvetica Light"/>
      </a:defRPr>
    </a:lvl1pPr>
    <a:lvl2pPr indent="228600" algn="ctr" defTabSz="825500">
      <a:defRPr sz="5000">
        <a:solidFill>
          <a:srgbClr val="FFFFFF"/>
        </a:solidFill>
        <a:latin typeface="+mn-lt"/>
        <a:ea typeface="+mn-ea"/>
        <a:cs typeface="+mn-cs"/>
        <a:sym typeface="Helvetica Light"/>
      </a:defRPr>
    </a:lvl2pPr>
    <a:lvl3pPr indent="457200" algn="ctr" defTabSz="825500">
      <a:defRPr sz="5000">
        <a:solidFill>
          <a:srgbClr val="FFFFFF"/>
        </a:solidFill>
        <a:latin typeface="+mn-lt"/>
        <a:ea typeface="+mn-ea"/>
        <a:cs typeface="+mn-cs"/>
        <a:sym typeface="Helvetica Light"/>
      </a:defRPr>
    </a:lvl3pPr>
    <a:lvl4pPr indent="685800" algn="ctr" defTabSz="825500">
      <a:defRPr sz="5000">
        <a:solidFill>
          <a:srgbClr val="FFFFFF"/>
        </a:solidFill>
        <a:latin typeface="+mn-lt"/>
        <a:ea typeface="+mn-ea"/>
        <a:cs typeface="+mn-cs"/>
        <a:sym typeface="Helvetica Light"/>
      </a:defRPr>
    </a:lvl4pPr>
    <a:lvl5pPr indent="914400" algn="ctr" defTabSz="825500">
      <a:defRPr sz="5000">
        <a:solidFill>
          <a:srgbClr val="FFFFFF"/>
        </a:solidFill>
        <a:latin typeface="+mn-lt"/>
        <a:ea typeface="+mn-ea"/>
        <a:cs typeface="+mn-cs"/>
        <a:sym typeface="Helvetica Light"/>
      </a:defRPr>
    </a:lvl5pPr>
    <a:lvl6pPr indent="1143000" algn="ctr" defTabSz="825500">
      <a:defRPr sz="5000">
        <a:solidFill>
          <a:srgbClr val="FFFFFF"/>
        </a:solidFill>
        <a:latin typeface="+mn-lt"/>
        <a:ea typeface="+mn-ea"/>
        <a:cs typeface="+mn-cs"/>
        <a:sym typeface="Helvetica Light"/>
      </a:defRPr>
    </a:lvl6pPr>
    <a:lvl7pPr indent="1371600" algn="ctr" defTabSz="825500">
      <a:defRPr sz="5000">
        <a:solidFill>
          <a:srgbClr val="FFFFFF"/>
        </a:solidFill>
        <a:latin typeface="+mn-lt"/>
        <a:ea typeface="+mn-ea"/>
        <a:cs typeface="+mn-cs"/>
        <a:sym typeface="Helvetica Light"/>
      </a:defRPr>
    </a:lvl7pPr>
    <a:lvl8pPr indent="1600200" algn="ctr" defTabSz="825500">
      <a:defRPr sz="5000">
        <a:solidFill>
          <a:srgbClr val="FFFFFF"/>
        </a:solidFill>
        <a:latin typeface="+mn-lt"/>
        <a:ea typeface="+mn-ea"/>
        <a:cs typeface="+mn-cs"/>
        <a:sym typeface="Helvetica Light"/>
      </a:defRPr>
    </a:lvl8pPr>
    <a:lvl9pPr indent="1828800" algn="ctr" defTabSz="825500">
      <a:defRPr sz="5000">
        <a:solidFill>
          <a:srgbClr val="FFFFFF"/>
        </a:solidFill>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1497FC"/>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308B16">
              <a:alpha val="35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97A7B">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ph type="sldImg"/>
          </p:nvPr>
        </p:nvSpPr>
        <p:spPr>
          <a:prstGeom prst="rect">
            <a:avLst/>
          </a:prstGeom>
        </p:spPr>
        <p:txBody>
          <a:bodyPr/>
          <a:lstStyle/>
          <a:p>
            <a:pPr lvl="0"/>
          </a:p>
        </p:txBody>
      </p:sp>
      <p:sp>
        <p:nvSpPr>
          <p:cNvPr id="36" name="Shape 36"/>
          <p:cNvSpPr/>
          <p:nvPr>
            <p:ph type="body" sz="quarter" idx="1"/>
          </p:nvPr>
        </p:nvSpPr>
        <p:spPr>
          <a:prstGeom prst="rect">
            <a:avLst/>
          </a:prstGeom>
        </p:spPr>
        <p:txBody>
          <a:bodyPr/>
          <a:lstStyle/>
          <a:p>
            <a:pPr lvl="0">
              <a:defRPr sz="1800"/>
            </a:pPr>
            <a:r>
              <a:rPr sz="2200"/>
              <a:t>Charon’s ‘Mountain in a Moat’</a:t>
            </a:r>
            <a:endParaRPr sz="2200"/>
          </a:p>
          <a:p>
            <a:pPr lvl="0">
              <a:defRPr sz="1800"/>
            </a:pPr>
            <a:endParaRPr sz="2200"/>
          </a:p>
          <a:p>
            <a:pPr lvl="0">
              <a:defRPr sz="1800"/>
            </a:pPr>
            <a:r>
              <a:rPr sz="2200"/>
              <a:t>This image of an area on Pluto's largest moon Charon has a captivating feature—a depression with a peak in the middle, shown here in the upper left corner of the inset. The image shows an area approximately 240 miles (390 kilometers) from top to bottom, including few visible craters. </a:t>
            </a:r>
            <a:endParaRPr sz="2200"/>
          </a:p>
          <a:p>
            <a:pPr lvl="0">
              <a:defRPr sz="1800"/>
            </a:pPr>
            <a:endParaRPr sz="2200"/>
          </a:p>
          <a:p>
            <a:pPr lvl="0">
              <a:defRPr sz="1800"/>
            </a:pPr>
            <a:r>
              <a:rPr sz="2200"/>
              <a:t>This image gives a preview of what the surface of this large moon will look like in future close-ups from NASA's New Horizons spacecraft. This image is heavily compressed; sharper versions are anticipated when the full-fidelity data from New Horizons' Long Range Reconnaissance Imager (LORRI) are returned to Earth. </a:t>
            </a:r>
            <a:endParaRPr sz="2200"/>
          </a:p>
          <a:p>
            <a:pPr lvl="0">
              <a:defRPr sz="1800"/>
            </a:pPr>
            <a:endParaRPr sz="2200"/>
          </a:p>
          <a:p>
            <a:pPr lvl="0">
              <a:defRPr sz="1800"/>
            </a:pPr>
            <a:r>
              <a:rPr sz="2200"/>
              <a:t>The rectangle superimposed on the global view of Charon shows the approximate location of this close-up view.</a:t>
            </a:r>
            <a:endParaRPr sz="2200"/>
          </a:p>
          <a:p>
            <a:pPr lvl="0">
              <a:defRPr sz="1800"/>
            </a:pPr>
            <a:endParaRPr sz="2200"/>
          </a:p>
          <a:p>
            <a:pPr lvl="0">
              <a:defRPr sz="1800"/>
            </a:pPr>
            <a:r>
              <a:rPr sz="2200"/>
              <a:t>The image was taken at approximately 10:30 UTC on July 14, 2015, about 1.5 hours before closest approach to Pluto, from a range of 49,000 miles (79,000 kilometers).</a:t>
            </a:r>
            <a:endParaRPr sz="2200"/>
          </a:p>
          <a:p>
            <a:pPr lvl="0">
              <a:defRPr sz="1800"/>
            </a:pPr>
            <a:endParaRPr sz="2200"/>
          </a:p>
          <a:p>
            <a:pPr lvl="0">
              <a:defRPr sz="1800"/>
            </a:pPr>
            <a:endParaRPr sz="2200"/>
          </a:p>
          <a:p>
            <a:pPr lvl="0">
              <a:defRPr sz="1800"/>
            </a:pPr>
            <a:r>
              <a:rPr sz="2200"/>
              <a:t>For more inforamtion, see:</a:t>
            </a:r>
            <a:endParaRPr sz="2200"/>
          </a:p>
          <a:p>
            <a:pPr lvl="0">
              <a:defRPr sz="1800"/>
            </a:pPr>
            <a:r>
              <a:rPr sz="2200"/>
              <a:t>      pluto.jhuapl.edu</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778000" y="2298700"/>
            <a:ext cx="20828000" cy="4648200"/>
          </a:xfrm>
          <a:prstGeom prst="rect">
            <a:avLst/>
          </a:prstGeom>
        </p:spPr>
        <p:txBody>
          <a:bodyPr anchor="b"/>
          <a:lstStyle/>
          <a:p>
            <a:pPr lvl="0">
              <a:defRPr sz="1800">
                <a:solidFill>
                  <a:srgbClr val="000000"/>
                </a:solidFill>
              </a:defRPr>
            </a:pPr>
            <a:r>
              <a:rPr sz="11200">
                <a:solidFill>
                  <a:srgbClr val="FFFFFF"/>
                </a:solidFill>
              </a:rPr>
              <a:t>Title Text</a:t>
            </a:r>
          </a:p>
        </p:txBody>
      </p:sp>
      <p:sp>
        <p:nvSpPr>
          <p:cNvPr id="6" name="Shape 6"/>
          <p:cNvSpPr/>
          <p:nvPr>
            <p:ph type="body" idx="1"/>
          </p:nvPr>
        </p:nvSpPr>
        <p:spPr>
          <a:xfrm>
            <a:off x="1778000" y="7073900"/>
            <a:ext cx="20828000" cy="15875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lvl="0">
              <a:defRPr sz="1800">
                <a:solidFill>
                  <a:srgbClr val="000000"/>
                </a:solidFill>
              </a:defRPr>
            </a:pPr>
            <a:r>
              <a:rPr sz="4400">
                <a:solidFill>
                  <a:srgbClr val="FFFFFF"/>
                </a:solidFill>
              </a:rPr>
              <a:t>Body Level One</a:t>
            </a:r>
            <a:endParaRPr sz="4400">
              <a:solidFill>
                <a:srgbClr val="FFFFFF"/>
              </a:solidFill>
            </a:endParaRPr>
          </a:p>
          <a:p>
            <a:pPr lvl="1">
              <a:defRPr sz="1800">
                <a:solidFill>
                  <a:srgbClr val="000000"/>
                </a:solidFill>
              </a:defRPr>
            </a:pPr>
            <a:r>
              <a:rPr sz="4400">
                <a:solidFill>
                  <a:srgbClr val="FFFFFF"/>
                </a:solidFill>
              </a:rPr>
              <a:t>Body Level Two</a:t>
            </a:r>
            <a:endParaRPr sz="4400">
              <a:solidFill>
                <a:srgbClr val="FFFFFF"/>
              </a:solidFill>
            </a:endParaRPr>
          </a:p>
          <a:p>
            <a:pPr lvl="2">
              <a:defRPr sz="1800">
                <a:solidFill>
                  <a:srgbClr val="000000"/>
                </a:solidFill>
              </a:defRPr>
            </a:pPr>
            <a:r>
              <a:rPr sz="4400">
                <a:solidFill>
                  <a:srgbClr val="FFFFFF"/>
                </a:solidFill>
              </a:rPr>
              <a:t>Body Level Three</a:t>
            </a:r>
            <a:endParaRPr sz="4400">
              <a:solidFill>
                <a:srgbClr val="FFFFFF"/>
              </a:solidFill>
            </a:endParaRPr>
          </a:p>
          <a:p>
            <a:pPr lvl="3">
              <a:defRPr sz="1800">
                <a:solidFill>
                  <a:srgbClr val="000000"/>
                </a:solidFill>
              </a:defRPr>
            </a:pPr>
            <a:r>
              <a:rPr sz="4400">
                <a:solidFill>
                  <a:srgbClr val="FFFFFF"/>
                </a:solidFill>
              </a:rPr>
              <a:t>Body Level Four</a:t>
            </a:r>
            <a:endParaRPr sz="4400">
              <a:solidFill>
                <a:srgbClr val="FFFFFF"/>
              </a:solidFill>
            </a:endParaRPr>
          </a:p>
          <a:p>
            <a:pPr lvl="4">
              <a:defRPr sz="1800">
                <a:solidFill>
                  <a:srgbClr val="000000"/>
                </a:solidFill>
              </a:defRPr>
            </a:pPr>
            <a:r>
              <a:rPr sz="44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635000" y="9448800"/>
            <a:ext cx="23114000" cy="2006600"/>
          </a:xfrm>
          <a:prstGeom prst="rect">
            <a:avLst/>
          </a:prstGeom>
        </p:spPr>
        <p:txBody>
          <a:bodyPr/>
          <a:lstStyle/>
          <a:p>
            <a:pPr lvl="0">
              <a:defRPr sz="1800">
                <a:solidFill>
                  <a:srgbClr val="000000"/>
                </a:solidFill>
              </a:defRPr>
            </a:pPr>
            <a:r>
              <a:rPr sz="11200">
                <a:solidFill>
                  <a:srgbClr val="FFFFFF"/>
                </a:solidFill>
              </a:rPr>
              <a:t>Title Text</a:t>
            </a:r>
          </a:p>
        </p:txBody>
      </p:sp>
      <p:sp>
        <p:nvSpPr>
          <p:cNvPr id="9" name="Shape 9"/>
          <p:cNvSpPr/>
          <p:nvPr>
            <p:ph type="body" idx="1"/>
          </p:nvPr>
        </p:nvSpPr>
        <p:spPr>
          <a:xfrm>
            <a:off x="635000" y="11518900"/>
            <a:ext cx="23114000" cy="15875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lvl="0">
              <a:defRPr sz="1800">
                <a:solidFill>
                  <a:srgbClr val="000000"/>
                </a:solidFill>
              </a:defRPr>
            </a:pPr>
            <a:r>
              <a:rPr sz="4400">
                <a:solidFill>
                  <a:srgbClr val="FFFFFF"/>
                </a:solidFill>
              </a:rPr>
              <a:t>Body Level One</a:t>
            </a:r>
            <a:endParaRPr sz="4400">
              <a:solidFill>
                <a:srgbClr val="FFFFFF"/>
              </a:solidFill>
            </a:endParaRPr>
          </a:p>
          <a:p>
            <a:pPr lvl="1">
              <a:defRPr sz="1800">
                <a:solidFill>
                  <a:srgbClr val="000000"/>
                </a:solidFill>
              </a:defRPr>
            </a:pPr>
            <a:r>
              <a:rPr sz="4400">
                <a:solidFill>
                  <a:srgbClr val="FFFFFF"/>
                </a:solidFill>
              </a:rPr>
              <a:t>Body Level Two</a:t>
            </a:r>
            <a:endParaRPr sz="4400">
              <a:solidFill>
                <a:srgbClr val="FFFFFF"/>
              </a:solidFill>
            </a:endParaRPr>
          </a:p>
          <a:p>
            <a:pPr lvl="2">
              <a:defRPr sz="1800">
                <a:solidFill>
                  <a:srgbClr val="000000"/>
                </a:solidFill>
              </a:defRPr>
            </a:pPr>
            <a:r>
              <a:rPr sz="4400">
                <a:solidFill>
                  <a:srgbClr val="FFFFFF"/>
                </a:solidFill>
              </a:rPr>
              <a:t>Body Level Three</a:t>
            </a:r>
            <a:endParaRPr sz="4400">
              <a:solidFill>
                <a:srgbClr val="FFFFFF"/>
              </a:solidFill>
            </a:endParaRPr>
          </a:p>
          <a:p>
            <a:pPr lvl="3">
              <a:defRPr sz="1800">
                <a:solidFill>
                  <a:srgbClr val="000000"/>
                </a:solidFill>
              </a:defRPr>
            </a:pPr>
            <a:r>
              <a:rPr sz="4400">
                <a:solidFill>
                  <a:srgbClr val="FFFFFF"/>
                </a:solidFill>
              </a:rPr>
              <a:t>Body Level Four</a:t>
            </a:r>
            <a:endParaRPr sz="4400">
              <a:solidFill>
                <a:srgbClr val="FFFFFF"/>
              </a:solidFill>
            </a:endParaRPr>
          </a:p>
          <a:p>
            <a:pPr lvl="4">
              <a:defRPr sz="1800">
                <a:solidFill>
                  <a:srgbClr val="000000"/>
                </a:solidFill>
              </a:defRPr>
            </a:pPr>
            <a:r>
              <a:rPr sz="44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778000" y="4533900"/>
            <a:ext cx="20828000" cy="4648200"/>
          </a:xfrm>
          <a:prstGeom prst="rect">
            <a:avLst/>
          </a:prstGeom>
        </p:spPr>
        <p:txBody>
          <a:bodyPr/>
          <a:lstStyle/>
          <a:p>
            <a:pPr lvl="0">
              <a:defRPr sz="1800">
                <a:solidFill>
                  <a:srgbClr val="000000"/>
                </a:solidFill>
              </a:defRPr>
            </a:pPr>
            <a:r>
              <a:rPr sz="112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1651000" y="952500"/>
            <a:ext cx="10223500" cy="5549900"/>
          </a:xfrm>
          <a:prstGeom prst="rect">
            <a:avLst/>
          </a:prstGeom>
        </p:spPr>
        <p:txBody>
          <a:bodyPr anchor="b"/>
          <a:lstStyle>
            <a:lvl1pPr>
              <a:defRPr sz="8400"/>
            </a:lvl1pPr>
          </a:lstStyle>
          <a:p>
            <a:pPr lvl="0">
              <a:defRPr sz="1800">
                <a:solidFill>
                  <a:srgbClr val="000000"/>
                </a:solidFill>
              </a:defRPr>
            </a:pPr>
            <a:r>
              <a:rPr sz="8400">
                <a:solidFill>
                  <a:srgbClr val="FFFFFF"/>
                </a:solidFill>
              </a:rPr>
              <a:t>Title Text</a:t>
            </a:r>
          </a:p>
        </p:txBody>
      </p:sp>
      <p:sp>
        <p:nvSpPr>
          <p:cNvPr id="14" name="Shape 14"/>
          <p:cNvSpPr/>
          <p:nvPr>
            <p:ph type="body" idx="1"/>
          </p:nvPr>
        </p:nvSpPr>
        <p:spPr>
          <a:xfrm>
            <a:off x="1651000" y="6692900"/>
            <a:ext cx="10223500" cy="57277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lvl="0">
              <a:defRPr sz="1800">
                <a:solidFill>
                  <a:srgbClr val="000000"/>
                </a:solidFill>
              </a:defRPr>
            </a:pPr>
            <a:r>
              <a:rPr sz="4400">
                <a:solidFill>
                  <a:srgbClr val="FFFFFF"/>
                </a:solidFill>
              </a:rPr>
              <a:t>Body Level One</a:t>
            </a:r>
            <a:endParaRPr sz="4400">
              <a:solidFill>
                <a:srgbClr val="FFFFFF"/>
              </a:solidFill>
            </a:endParaRPr>
          </a:p>
          <a:p>
            <a:pPr lvl="1">
              <a:defRPr sz="1800">
                <a:solidFill>
                  <a:srgbClr val="000000"/>
                </a:solidFill>
              </a:defRPr>
            </a:pPr>
            <a:r>
              <a:rPr sz="4400">
                <a:solidFill>
                  <a:srgbClr val="FFFFFF"/>
                </a:solidFill>
              </a:rPr>
              <a:t>Body Level Two</a:t>
            </a:r>
            <a:endParaRPr sz="4400">
              <a:solidFill>
                <a:srgbClr val="FFFFFF"/>
              </a:solidFill>
            </a:endParaRPr>
          </a:p>
          <a:p>
            <a:pPr lvl="2">
              <a:defRPr sz="1800">
                <a:solidFill>
                  <a:srgbClr val="000000"/>
                </a:solidFill>
              </a:defRPr>
            </a:pPr>
            <a:r>
              <a:rPr sz="4400">
                <a:solidFill>
                  <a:srgbClr val="FFFFFF"/>
                </a:solidFill>
              </a:rPr>
              <a:t>Body Level Three</a:t>
            </a:r>
            <a:endParaRPr sz="4400">
              <a:solidFill>
                <a:srgbClr val="FFFFFF"/>
              </a:solidFill>
            </a:endParaRPr>
          </a:p>
          <a:p>
            <a:pPr lvl="3">
              <a:defRPr sz="1800">
                <a:solidFill>
                  <a:srgbClr val="000000"/>
                </a:solidFill>
              </a:defRPr>
            </a:pPr>
            <a:r>
              <a:rPr sz="4400">
                <a:solidFill>
                  <a:srgbClr val="FFFFFF"/>
                </a:solidFill>
              </a:rPr>
              <a:t>Body Level Four</a:t>
            </a:r>
            <a:endParaRPr sz="4400">
              <a:solidFill>
                <a:srgbClr val="FFFFFF"/>
              </a:solidFill>
            </a:endParaRPr>
          </a:p>
          <a:p>
            <a:pPr lvl="4">
              <a:defRPr sz="1800">
                <a:solidFill>
                  <a:srgbClr val="000000"/>
                </a:solidFill>
              </a:defRPr>
            </a:pPr>
            <a:r>
              <a:rPr sz="44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112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11200">
                <a:solidFill>
                  <a:srgbClr val="FFFFFF"/>
                </a:solidFill>
              </a:rPr>
              <a:t>Title Text</a:t>
            </a:r>
          </a:p>
        </p:txBody>
      </p:sp>
      <p:sp>
        <p:nvSpPr>
          <p:cNvPr id="19" name="Shape 19"/>
          <p:cNvSpPr/>
          <p:nvPr>
            <p:ph type="body" idx="1"/>
          </p:nvPr>
        </p:nvSpPr>
        <p:spPr>
          <a:prstGeom prst="rect">
            <a:avLst/>
          </a:prstGeom>
        </p:spPr>
        <p:txBody>
          <a:bodyPr/>
          <a:lstStyle/>
          <a:p>
            <a:pPr lvl="0">
              <a:defRPr sz="1800">
                <a:solidFill>
                  <a:srgbClr val="000000"/>
                </a:solidFill>
              </a:defRPr>
            </a:pPr>
            <a:r>
              <a:rPr sz="5200">
                <a:solidFill>
                  <a:srgbClr val="FFFFFF"/>
                </a:solidFill>
              </a:rPr>
              <a:t>Body Level One</a:t>
            </a:r>
            <a:endParaRPr sz="5200">
              <a:solidFill>
                <a:srgbClr val="FFFFFF"/>
              </a:solidFill>
            </a:endParaRPr>
          </a:p>
          <a:p>
            <a:pPr lvl="1">
              <a:defRPr sz="1800">
                <a:solidFill>
                  <a:srgbClr val="000000"/>
                </a:solidFill>
              </a:defRPr>
            </a:pPr>
            <a:r>
              <a:rPr sz="5200">
                <a:solidFill>
                  <a:srgbClr val="FFFFFF"/>
                </a:solidFill>
              </a:rPr>
              <a:t>Body Level Two</a:t>
            </a:r>
            <a:endParaRPr sz="5200">
              <a:solidFill>
                <a:srgbClr val="FFFFFF"/>
              </a:solidFill>
            </a:endParaRPr>
          </a:p>
          <a:p>
            <a:pPr lvl="2">
              <a:defRPr sz="1800">
                <a:solidFill>
                  <a:srgbClr val="000000"/>
                </a:solidFill>
              </a:defRPr>
            </a:pPr>
            <a:r>
              <a:rPr sz="5200">
                <a:solidFill>
                  <a:srgbClr val="FFFFFF"/>
                </a:solidFill>
              </a:rPr>
              <a:t>Body Level Three</a:t>
            </a:r>
            <a:endParaRPr sz="5200">
              <a:solidFill>
                <a:srgbClr val="FFFFFF"/>
              </a:solidFill>
            </a:endParaRPr>
          </a:p>
          <a:p>
            <a:pPr lvl="3">
              <a:defRPr sz="1800">
                <a:solidFill>
                  <a:srgbClr val="000000"/>
                </a:solidFill>
              </a:defRPr>
            </a:pPr>
            <a:r>
              <a:rPr sz="5200">
                <a:solidFill>
                  <a:srgbClr val="FFFFFF"/>
                </a:solidFill>
              </a:rPr>
              <a:t>Body Level Four</a:t>
            </a:r>
            <a:endParaRPr sz="5200">
              <a:solidFill>
                <a:srgbClr val="FFFFFF"/>
              </a:solidFill>
            </a:endParaRPr>
          </a:p>
          <a:p>
            <a:pPr lvl="4">
              <a:defRPr sz="1800">
                <a:solidFill>
                  <a:srgbClr val="000000"/>
                </a:solidFill>
              </a:defRPr>
            </a:pPr>
            <a:r>
              <a:rPr sz="52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11200">
                <a:solidFill>
                  <a:srgbClr val="FFFFFF"/>
                </a:solidFill>
              </a:rPr>
              <a:t>Title Text</a:t>
            </a:r>
          </a:p>
        </p:txBody>
      </p:sp>
      <p:sp>
        <p:nvSpPr>
          <p:cNvPr id="22" name="Shape 22"/>
          <p:cNvSpPr/>
          <p:nvPr>
            <p:ph type="body" idx="1"/>
          </p:nvPr>
        </p:nvSpPr>
        <p:spPr>
          <a:xfrm>
            <a:off x="1689100" y="3149600"/>
            <a:ext cx="10223500" cy="9296400"/>
          </a:xfrm>
          <a:prstGeom prst="rect">
            <a:avLst/>
          </a:prstGeom>
        </p:spPr>
        <p:txBody>
          <a:bodyPr/>
          <a:lstStyle>
            <a:lvl1pPr marL="558800" indent="-558800">
              <a:spcBef>
                <a:spcPts val="4500"/>
              </a:spcBef>
              <a:defRPr sz="4500"/>
            </a:lvl1pPr>
            <a:lvl2pPr marL="1117600" indent="-558800">
              <a:spcBef>
                <a:spcPts val="4500"/>
              </a:spcBef>
              <a:defRPr sz="4500"/>
            </a:lvl2pPr>
            <a:lvl3pPr marL="1676400" indent="-558800">
              <a:spcBef>
                <a:spcPts val="4500"/>
              </a:spcBef>
              <a:defRPr sz="4500"/>
            </a:lvl3pPr>
            <a:lvl4pPr marL="2235200" indent="-558800">
              <a:spcBef>
                <a:spcPts val="4500"/>
              </a:spcBef>
              <a:defRPr sz="4500"/>
            </a:lvl4pPr>
            <a:lvl5pPr marL="2794000" indent="-558800">
              <a:spcBef>
                <a:spcPts val="4500"/>
              </a:spcBef>
              <a:defRPr sz="4500"/>
            </a:lvl5pPr>
          </a:lstStyle>
          <a:p>
            <a:pPr lvl="0">
              <a:defRPr sz="1800">
                <a:solidFill>
                  <a:srgbClr val="000000"/>
                </a:solidFill>
              </a:defRPr>
            </a:pPr>
            <a:r>
              <a:rPr sz="4500">
                <a:solidFill>
                  <a:srgbClr val="FFFFFF"/>
                </a:solidFill>
              </a:rPr>
              <a:t>Body Level One</a:t>
            </a:r>
            <a:endParaRPr sz="4500">
              <a:solidFill>
                <a:srgbClr val="FFFFFF"/>
              </a:solidFill>
            </a:endParaRPr>
          </a:p>
          <a:p>
            <a:pPr lvl="1">
              <a:defRPr sz="1800">
                <a:solidFill>
                  <a:srgbClr val="000000"/>
                </a:solidFill>
              </a:defRPr>
            </a:pPr>
            <a:r>
              <a:rPr sz="4500">
                <a:solidFill>
                  <a:srgbClr val="FFFFFF"/>
                </a:solidFill>
              </a:rPr>
              <a:t>Body Level Two</a:t>
            </a:r>
            <a:endParaRPr sz="4500">
              <a:solidFill>
                <a:srgbClr val="FFFFFF"/>
              </a:solidFill>
            </a:endParaRPr>
          </a:p>
          <a:p>
            <a:pPr lvl="2">
              <a:defRPr sz="1800">
                <a:solidFill>
                  <a:srgbClr val="000000"/>
                </a:solidFill>
              </a:defRPr>
            </a:pPr>
            <a:r>
              <a:rPr sz="4500">
                <a:solidFill>
                  <a:srgbClr val="FFFFFF"/>
                </a:solidFill>
              </a:rPr>
              <a:t>Body Level Three</a:t>
            </a:r>
            <a:endParaRPr sz="4500">
              <a:solidFill>
                <a:srgbClr val="FFFFFF"/>
              </a:solidFill>
            </a:endParaRPr>
          </a:p>
          <a:p>
            <a:pPr lvl="3">
              <a:defRPr sz="1800">
                <a:solidFill>
                  <a:srgbClr val="000000"/>
                </a:solidFill>
              </a:defRPr>
            </a:pPr>
            <a:r>
              <a:rPr sz="4500">
                <a:solidFill>
                  <a:srgbClr val="FFFFFF"/>
                </a:solidFill>
              </a:rPr>
              <a:t>Body Level Four</a:t>
            </a:r>
            <a:endParaRPr sz="4500">
              <a:solidFill>
                <a:srgbClr val="FFFFFF"/>
              </a:solidFill>
            </a:endParaRPr>
          </a:p>
          <a:p>
            <a:pPr lvl="4">
              <a:defRPr sz="1800">
                <a:solidFill>
                  <a:srgbClr val="000000"/>
                </a:solidFill>
              </a:defRPr>
            </a:pPr>
            <a:r>
              <a:rPr sz="45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1689100" y="1778000"/>
            <a:ext cx="21005800" cy="10172700"/>
          </a:xfrm>
          <a:prstGeom prst="rect">
            <a:avLst/>
          </a:prstGeom>
        </p:spPr>
        <p:txBody>
          <a:bodyPr/>
          <a:lstStyle/>
          <a:p>
            <a:pPr lvl="0">
              <a:defRPr sz="1800">
                <a:solidFill>
                  <a:srgbClr val="000000"/>
                </a:solidFill>
              </a:defRPr>
            </a:pPr>
            <a:r>
              <a:rPr sz="5200">
                <a:solidFill>
                  <a:srgbClr val="FFFFFF"/>
                </a:solidFill>
              </a:rPr>
              <a:t>Body Level One</a:t>
            </a:r>
            <a:endParaRPr sz="5200">
              <a:solidFill>
                <a:srgbClr val="FFFFFF"/>
              </a:solidFill>
            </a:endParaRPr>
          </a:p>
          <a:p>
            <a:pPr lvl="1">
              <a:defRPr sz="1800">
                <a:solidFill>
                  <a:srgbClr val="000000"/>
                </a:solidFill>
              </a:defRPr>
            </a:pPr>
            <a:r>
              <a:rPr sz="5200">
                <a:solidFill>
                  <a:srgbClr val="FFFFFF"/>
                </a:solidFill>
              </a:rPr>
              <a:t>Body Level Two</a:t>
            </a:r>
            <a:endParaRPr sz="5200">
              <a:solidFill>
                <a:srgbClr val="FFFFFF"/>
              </a:solidFill>
            </a:endParaRPr>
          </a:p>
          <a:p>
            <a:pPr lvl="2">
              <a:defRPr sz="1800">
                <a:solidFill>
                  <a:srgbClr val="000000"/>
                </a:solidFill>
              </a:defRPr>
            </a:pPr>
            <a:r>
              <a:rPr sz="5200">
                <a:solidFill>
                  <a:srgbClr val="FFFFFF"/>
                </a:solidFill>
              </a:rPr>
              <a:t>Body Level Three</a:t>
            </a:r>
            <a:endParaRPr sz="5200">
              <a:solidFill>
                <a:srgbClr val="FFFFFF"/>
              </a:solidFill>
            </a:endParaRPr>
          </a:p>
          <a:p>
            <a:pPr lvl="3">
              <a:defRPr sz="1800">
                <a:solidFill>
                  <a:srgbClr val="000000"/>
                </a:solidFill>
              </a:defRPr>
            </a:pPr>
            <a:r>
              <a:rPr sz="5200">
                <a:solidFill>
                  <a:srgbClr val="FFFFFF"/>
                </a:solidFill>
              </a:rPr>
              <a:t>Body Level Four</a:t>
            </a:r>
            <a:endParaRPr sz="5200">
              <a:solidFill>
                <a:srgbClr val="FFFFFF"/>
              </a:solidFill>
            </a:endParaRPr>
          </a:p>
          <a:p>
            <a:pPr lvl="4">
              <a:defRPr sz="1800">
                <a:solidFill>
                  <a:srgbClr val="000000"/>
                </a:solidFill>
              </a:defRPr>
            </a:pPr>
            <a:r>
              <a:rPr sz="52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Shape 2"/>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11200">
                <a:solidFill>
                  <a:srgbClr val="FFFFFF"/>
                </a:solidFill>
              </a:rPr>
              <a:t>Title Text</a:t>
            </a:r>
          </a:p>
        </p:txBody>
      </p:sp>
      <p:sp>
        <p:nvSpPr>
          <p:cNvPr id="3" name="Shape 3"/>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5200">
                <a:solidFill>
                  <a:srgbClr val="FFFFFF"/>
                </a:solidFill>
              </a:rPr>
              <a:t>Body Level One</a:t>
            </a:r>
            <a:endParaRPr sz="5200">
              <a:solidFill>
                <a:srgbClr val="FFFFFF"/>
              </a:solidFill>
            </a:endParaRPr>
          </a:p>
          <a:p>
            <a:pPr lvl="1">
              <a:defRPr sz="1800">
                <a:solidFill>
                  <a:srgbClr val="000000"/>
                </a:solidFill>
              </a:defRPr>
            </a:pPr>
            <a:r>
              <a:rPr sz="5200">
                <a:solidFill>
                  <a:srgbClr val="FFFFFF"/>
                </a:solidFill>
              </a:rPr>
              <a:t>Body Level Two</a:t>
            </a:r>
            <a:endParaRPr sz="5200">
              <a:solidFill>
                <a:srgbClr val="FFFFFF"/>
              </a:solidFill>
            </a:endParaRPr>
          </a:p>
          <a:p>
            <a:pPr lvl="2">
              <a:defRPr sz="1800">
                <a:solidFill>
                  <a:srgbClr val="000000"/>
                </a:solidFill>
              </a:defRPr>
            </a:pPr>
            <a:r>
              <a:rPr sz="5200">
                <a:solidFill>
                  <a:srgbClr val="FFFFFF"/>
                </a:solidFill>
              </a:rPr>
              <a:t>Body Level Three</a:t>
            </a:r>
            <a:endParaRPr sz="5200">
              <a:solidFill>
                <a:srgbClr val="FFFFFF"/>
              </a:solidFill>
            </a:endParaRPr>
          </a:p>
          <a:p>
            <a:pPr lvl="3">
              <a:defRPr sz="1800">
                <a:solidFill>
                  <a:srgbClr val="000000"/>
                </a:solidFill>
              </a:defRPr>
            </a:pPr>
            <a:r>
              <a:rPr sz="5200">
                <a:solidFill>
                  <a:srgbClr val="FFFFFF"/>
                </a:solidFill>
              </a:rPr>
              <a:t>Body Level Four</a:t>
            </a:r>
            <a:endParaRPr sz="5200">
              <a:solidFill>
                <a:srgbClr val="FFFFFF"/>
              </a:solidFill>
            </a:endParaRPr>
          </a:p>
          <a:p>
            <a:pPr lvl="4">
              <a:defRPr sz="1800">
                <a:solidFill>
                  <a:srgbClr val="000000"/>
                </a:solidFill>
              </a:defRPr>
            </a:pPr>
            <a:r>
              <a:rPr sz="52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spd="med" advClick="1"/>
  <p:txStyles>
    <p:titleStyle>
      <a:lvl1pPr algn="ctr" defTabSz="825500">
        <a:defRPr sz="11200">
          <a:solidFill>
            <a:srgbClr val="FFFFFF"/>
          </a:solidFill>
          <a:latin typeface="+mn-lt"/>
          <a:ea typeface="+mn-ea"/>
          <a:cs typeface="+mn-cs"/>
          <a:sym typeface="Helvetica Light"/>
        </a:defRPr>
      </a:lvl1pPr>
      <a:lvl2pPr indent="228600" algn="ctr" defTabSz="825500">
        <a:defRPr sz="11200">
          <a:solidFill>
            <a:srgbClr val="FFFFFF"/>
          </a:solidFill>
          <a:latin typeface="+mn-lt"/>
          <a:ea typeface="+mn-ea"/>
          <a:cs typeface="+mn-cs"/>
          <a:sym typeface="Helvetica Light"/>
        </a:defRPr>
      </a:lvl2pPr>
      <a:lvl3pPr indent="457200" algn="ctr" defTabSz="825500">
        <a:defRPr sz="11200">
          <a:solidFill>
            <a:srgbClr val="FFFFFF"/>
          </a:solidFill>
          <a:latin typeface="+mn-lt"/>
          <a:ea typeface="+mn-ea"/>
          <a:cs typeface="+mn-cs"/>
          <a:sym typeface="Helvetica Light"/>
        </a:defRPr>
      </a:lvl3pPr>
      <a:lvl4pPr indent="685800" algn="ctr" defTabSz="825500">
        <a:defRPr sz="11200">
          <a:solidFill>
            <a:srgbClr val="FFFFFF"/>
          </a:solidFill>
          <a:latin typeface="+mn-lt"/>
          <a:ea typeface="+mn-ea"/>
          <a:cs typeface="+mn-cs"/>
          <a:sym typeface="Helvetica Light"/>
        </a:defRPr>
      </a:lvl4pPr>
      <a:lvl5pPr indent="914400" algn="ctr" defTabSz="825500">
        <a:defRPr sz="11200">
          <a:solidFill>
            <a:srgbClr val="FFFFFF"/>
          </a:solidFill>
          <a:latin typeface="+mn-lt"/>
          <a:ea typeface="+mn-ea"/>
          <a:cs typeface="+mn-cs"/>
          <a:sym typeface="Helvetica Light"/>
        </a:defRPr>
      </a:lvl5pPr>
      <a:lvl6pPr indent="1143000" algn="ctr" defTabSz="825500">
        <a:defRPr sz="11200">
          <a:solidFill>
            <a:srgbClr val="FFFFFF"/>
          </a:solidFill>
          <a:latin typeface="+mn-lt"/>
          <a:ea typeface="+mn-ea"/>
          <a:cs typeface="+mn-cs"/>
          <a:sym typeface="Helvetica Light"/>
        </a:defRPr>
      </a:lvl6pPr>
      <a:lvl7pPr indent="1371600" algn="ctr" defTabSz="825500">
        <a:defRPr sz="11200">
          <a:solidFill>
            <a:srgbClr val="FFFFFF"/>
          </a:solidFill>
          <a:latin typeface="+mn-lt"/>
          <a:ea typeface="+mn-ea"/>
          <a:cs typeface="+mn-cs"/>
          <a:sym typeface="Helvetica Light"/>
        </a:defRPr>
      </a:lvl7pPr>
      <a:lvl8pPr indent="1600200" algn="ctr" defTabSz="825500">
        <a:defRPr sz="11200">
          <a:solidFill>
            <a:srgbClr val="FFFFFF"/>
          </a:solidFill>
          <a:latin typeface="+mn-lt"/>
          <a:ea typeface="+mn-ea"/>
          <a:cs typeface="+mn-cs"/>
          <a:sym typeface="Helvetica Light"/>
        </a:defRPr>
      </a:lvl8pPr>
      <a:lvl9pPr indent="1828800" algn="ctr" defTabSz="825500">
        <a:defRPr sz="11200">
          <a:solidFill>
            <a:srgbClr val="FFFFFF"/>
          </a:solidFill>
          <a:latin typeface="+mn-lt"/>
          <a:ea typeface="+mn-ea"/>
          <a:cs typeface="+mn-cs"/>
          <a:sym typeface="Helvetica Light"/>
        </a:defRPr>
      </a:lvl9pPr>
    </p:titleStyle>
    <p:bodyStyle>
      <a:lvl1pPr marL="635000" indent="-635000" defTabSz="825500">
        <a:spcBef>
          <a:spcPts val="5900"/>
        </a:spcBef>
        <a:buSzPct val="75000"/>
        <a:buChar char="•"/>
        <a:defRPr sz="5200">
          <a:solidFill>
            <a:srgbClr val="FFFFFF"/>
          </a:solidFill>
          <a:latin typeface="+mn-lt"/>
          <a:ea typeface="+mn-ea"/>
          <a:cs typeface="+mn-cs"/>
          <a:sym typeface="Helvetica Light"/>
        </a:defRPr>
      </a:lvl1pPr>
      <a:lvl2pPr marL="1270000" indent="-635000" defTabSz="825500">
        <a:spcBef>
          <a:spcPts val="5900"/>
        </a:spcBef>
        <a:buSzPct val="75000"/>
        <a:buChar char="•"/>
        <a:defRPr sz="5200">
          <a:solidFill>
            <a:srgbClr val="FFFFFF"/>
          </a:solidFill>
          <a:latin typeface="+mn-lt"/>
          <a:ea typeface="+mn-ea"/>
          <a:cs typeface="+mn-cs"/>
          <a:sym typeface="Helvetica Light"/>
        </a:defRPr>
      </a:lvl2pPr>
      <a:lvl3pPr marL="1905000" indent="-635000" defTabSz="825500">
        <a:spcBef>
          <a:spcPts val="5900"/>
        </a:spcBef>
        <a:buSzPct val="75000"/>
        <a:buChar char="•"/>
        <a:defRPr sz="5200">
          <a:solidFill>
            <a:srgbClr val="FFFFFF"/>
          </a:solidFill>
          <a:latin typeface="+mn-lt"/>
          <a:ea typeface="+mn-ea"/>
          <a:cs typeface="+mn-cs"/>
          <a:sym typeface="Helvetica Light"/>
        </a:defRPr>
      </a:lvl3pPr>
      <a:lvl4pPr marL="2540000" indent="-635000" defTabSz="825500">
        <a:spcBef>
          <a:spcPts val="5900"/>
        </a:spcBef>
        <a:buSzPct val="75000"/>
        <a:buChar char="•"/>
        <a:defRPr sz="5200">
          <a:solidFill>
            <a:srgbClr val="FFFFFF"/>
          </a:solidFill>
          <a:latin typeface="+mn-lt"/>
          <a:ea typeface="+mn-ea"/>
          <a:cs typeface="+mn-cs"/>
          <a:sym typeface="Helvetica Light"/>
        </a:defRPr>
      </a:lvl4pPr>
      <a:lvl5pPr marL="3175000" indent="-635000" defTabSz="825500">
        <a:spcBef>
          <a:spcPts val="5900"/>
        </a:spcBef>
        <a:buSzPct val="75000"/>
        <a:buChar char="•"/>
        <a:defRPr sz="5200">
          <a:solidFill>
            <a:srgbClr val="FFFFFF"/>
          </a:solidFill>
          <a:latin typeface="+mn-lt"/>
          <a:ea typeface="+mn-ea"/>
          <a:cs typeface="+mn-cs"/>
          <a:sym typeface="Helvetica Light"/>
        </a:defRPr>
      </a:lvl5pPr>
      <a:lvl6pPr marL="3810000" indent="-635000" defTabSz="825500">
        <a:spcBef>
          <a:spcPts val="5900"/>
        </a:spcBef>
        <a:buSzPct val="75000"/>
        <a:buChar char="•"/>
        <a:defRPr sz="5200">
          <a:solidFill>
            <a:srgbClr val="FFFFFF"/>
          </a:solidFill>
          <a:latin typeface="+mn-lt"/>
          <a:ea typeface="+mn-ea"/>
          <a:cs typeface="+mn-cs"/>
          <a:sym typeface="Helvetica Light"/>
        </a:defRPr>
      </a:lvl6pPr>
      <a:lvl7pPr marL="4445000" indent="-635000" defTabSz="825500">
        <a:spcBef>
          <a:spcPts val="5900"/>
        </a:spcBef>
        <a:buSzPct val="75000"/>
        <a:buChar char="•"/>
        <a:defRPr sz="5200">
          <a:solidFill>
            <a:srgbClr val="FFFFFF"/>
          </a:solidFill>
          <a:latin typeface="+mn-lt"/>
          <a:ea typeface="+mn-ea"/>
          <a:cs typeface="+mn-cs"/>
          <a:sym typeface="Helvetica Light"/>
        </a:defRPr>
      </a:lvl7pPr>
      <a:lvl8pPr marL="5080000" indent="-635000" defTabSz="825500">
        <a:spcBef>
          <a:spcPts val="5900"/>
        </a:spcBef>
        <a:buSzPct val="75000"/>
        <a:buChar char="•"/>
        <a:defRPr sz="5200">
          <a:solidFill>
            <a:srgbClr val="FFFFFF"/>
          </a:solidFill>
          <a:latin typeface="+mn-lt"/>
          <a:ea typeface="+mn-ea"/>
          <a:cs typeface="+mn-cs"/>
          <a:sym typeface="Helvetica Light"/>
        </a:defRPr>
      </a:lvl8pPr>
      <a:lvl9pPr marL="5715000" indent="-635000" defTabSz="825500">
        <a:spcBef>
          <a:spcPts val="5900"/>
        </a:spcBef>
        <a:buSzPct val="75000"/>
        <a:buChar char="•"/>
        <a:defRPr sz="5200">
          <a:solidFill>
            <a:srgbClr val="FFFFFF"/>
          </a:solidFill>
          <a:latin typeface="+mn-lt"/>
          <a:ea typeface="+mn-ea"/>
          <a:cs typeface="+mn-cs"/>
          <a:sym typeface="Helvetica Light"/>
        </a:defRPr>
      </a:lvl9pPr>
    </p:bodyStyle>
    <p:otherStyle>
      <a:lvl1pPr algn="ctr" defTabSz="825500">
        <a:defRPr sz="2400">
          <a:solidFill>
            <a:schemeClr val="tx1"/>
          </a:solidFill>
          <a:latin typeface="+mn-lt"/>
          <a:ea typeface="+mn-ea"/>
          <a:cs typeface="+mn-cs"/>
          <a:sym typeface="Helvetica Light"/>
        </a:defRPr>
      </a:lvl1pPr>
      <a:lvl2pPr indent="228600" algn="ctr" defTabSz="825500">
        <a:defRPr sz="2400">
          <a:solidFill>
            <a:schemeClr val="tx1"/>
          </a:solidFill>
          <a:latin typeface="+mn-lt"/>
          <a:ea typeface="+mn-ea"/>
          <a:cs typeface="+mn-cs"/>
          <a:sym typeface="Helvetica Light"/>
        </a:defRPr>
      </a:lvl2pPr>
      <a:lvl3pPr indent="457200" algn="ctr" defTabSz="825500">
        <a:defRPr sz="2400">
          <a:solidFill>
            <a:schemeClr val="tx1"/>
          </a:solidFill>
          <a:latin typeface="+mn-lt"/>
          <a:ea typeface="+mn-ea"/>
          <a:cs typeface="+mn-cs"/>
          <a:sym typeface="Helvetica Light"/>
        </a:defRPr>
      </a:lvl3pPr>
      <a:lvl4pPr indent="685800" algn="ctr" defTabSz="825500">
        <a:defRPr sz="2400">
          <a:solidFill>
            <a:schemeClr val="tx1"/>
          </a:solidFill>
          <a:latin typeface="+mn-lt"/>
          <a:ea typeface="+mn-ea"/>
          <a:cs typeface="+mn-cs"/>
          <a:sym typeface="Helvetica Light"/>
        </a:defRPr>
      </a:lvl4pPr>
      <a:lvl5pPr indent="914400" algn="ctr" defTabSz="825500">
        <a:defRPr sz="2400">
          <a:solidFill>
            <a:schemeClr val="tx1"/>
          </a:solidFill>
          <a:latin typeface="+mn-lt"/>
          <a:ea typeface="+mn-ea"/>
          <a:cs typeface="+mn-cs"/>
          <a:sym typeface="Helvetica Light"/>
        </a:defRPr>
      </a:lvl5pPr>
      <a:lvl6pPr indent="1143000" algn="ctr" defTabSz="825500">
        <a:defRPr sz="2400">
          <a:solidFill>
            <a:schemeClr val="tx1"/>
          </a:solidFill>
          <a:latin typeface="+mn-lt"/>
          <a:ea typeface="+mn-ea"/>
          <a:cs typeface="+mn-cs"/>
          <a:sym typeface="Helvetica Light"/>
        </a:defRPr>
      </a:lvl6pPr>
      <a:lvl7pPr indent="1371600" algn="ctr" defTabSz="825500">
        <a:defRPr sz="2400">
          <a:solidFill>
            <a:schemeClr val="tx1"/>
          </a:solidFill>
          <a:latin typeface="+mn-lt"/>
          <a:ea typeface="+mn-ea"/>
          <a:cs typeface="+mn-cs"/>
          <a:sym typeface="Helvetica Light"/>
        </a:defRPr>
      </a:lvl7pPr>
      <a:lvl8pPr indent="1600200" algn="ctr" defTabSz="825500">
        <a:defRPr sz="2400">
          <a:solidFill>
            <a:schemeClr val="tx1"/>
          </a:solidFill>
          <a:latin typeface="+mn-lt"/>
          <a:ea typeface="+mn-ea"/>
          <a:cs typeface="+mn-cs"/>
          <a:sym typeface="Helvetica Light"/>
        </a:defRPr>
      </a:lvl8pPr>
      <a:lvl9pPr indent="1828800" algn="ctr" defTabSz="825500">
        <a:defRPr sz="2400">
          <a:solidFill>
            <a:schemeClr val="tx1"/>
          </a:solidFill>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prstGeom prst="rect">
            <a:avLst/>
          </a:prstGeom>
        </p:spPr>
        <p:txBody>
          <a:bodyPr/>
          <a:lstStyle/>
          <a:p>
            <a:pPr lvl="0"/>
          </a:p>
        </p:txBody>
      </p:sp>
      <p:sp>
        <p:nvSpPr>
          <p:cNvPr id="33" name="Shape 33"/>
          <p:cNvSpPr/>
          <p:nvPr>
            <p:ph type="body" idx="1"/>
          </p:nvPr>
        </p:nvSpPr>
        <p:spPr>
          <a:prstGeom prst="rect">
            <a:avLst/>
          </a:prstGeom>
        </p:spPr>
        <p:txBody>
          <a:bodyPr/>
          <a:lstStyle/>
          <a:p>
            <a:pPr lvl="0"/>
          </a:p>
        </p:txBody>
      </p:sp>
      <p:pic>
        <p:nvPicPr>
          <p:cNvPr id="34" name="charon_mountains_in_a_moat_20150716.jpg"/>
          <p:cNvPicPr/>
          <p:nvPr/>
        </p:nvPicPr>
        <p:blipFill>
          <a:blip r:embed="rId3">
            <a:extLst/>
          </a:blip>
          <a:stretch>
            <a:fillRect/>
          </a:stretch>
        </p:blipFill>
        <p:spPr>
          <a:xfrm>
            <a:off x="0" y="0"/>
            <a:ext cx="24384000" cy="13716000"/>
          </a:xfrm>
          <a:prstGeom prst="rect">
            <a:avLst/>
          </a:prstGeom>
          <a:ln w="12700">
            <a:miter lim="400000"/>
          </a:ln>
        </p:spPr>
      </p:pic>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