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media/image1.jpeg" ContentType="image/jpeg"/>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Lst>
  <p:sldSz cx="24384000" cy="13716000"/>
  <p:notesSz cx="6858000" cy="9144000"/>
  <p:defaultTextStyle>
    <a:lvl1pPr algn="ctr" defTabSz="825500">
      <a:defRPr sz="5000">
        <a:solidFill>
          <a:srgbClr val="FFFFFF"/>
        </a:solidFill>
        <a:latin typeface="+mn-lt"/>
        <a:ea typeface="+mn-ea"/>
        <a:cs typeface="+mn-cs"/>
        <a:sym typeface="Helvetica Light"/>
      </a:defRPr>
    </a:lvl1pPr>
    <a:lvl2pPr indent="228600" algn="ctr" defTabSz="825500">
      <a:defRPr sz="5000">
        <a:solidFill>
          <a:srgbClr val="FFFFFF"/>
        </a:solidFill>
        <a:latin typeface="+mn-lt"/>
        <a:ea typeface="+mn-ea"/>
        <a:cs typeface="+mn-cs"/>
        <a:sym typeface="Helvetica Light"/>
      </a:defRPr>
    </a:lvl2pPr>
    <a:lvl3pPr indent="457200" algn="ctr" defTabSz="825500">
      <a:defRPr sz="5000">
        <a:solidFill>
          <a:srgbClr val="FFFFFF"/>
        </a:solidFill>
        <a:latin typeface="+mn-lt"/>
        <a:ea typeface="+mn-ea"/>
        <a:cs typeface="+mn-cs"/>
        <a:sym typeface="Helvetica Light"/>
      </a:defRPr>
    </a:lvl3pPr>
    <a:lvl4pPr indent="685800" algn="ctr" defTabSz="825500">
      <a:defRPr sz="5000">
        <a:solidFill>
          <a:srgbClr val="FFFFFF"/>
        </a:solidFill>
        <a:latin typeface="+mn-lt"/>
        <a:ea typeface="+mn-ea"/>
        <a:cs typeface="+mn-cs"/>
        <a:sym typeface="Helvetica Light"/>
      </a:defRPr>
    </a:lvl4pPr>
    <a:lvl5pPr indent="914400" algn="ctr" defTabSz="825500">
      <a:defRPr sz="5000">
        <a:solidFill>
          <a:srgbClr val="FFFFFF"/>
        </a:solidFill>
        <a:latin typeface="+mn-lt"/>
        <a:ea typeface="+mn-ea"/>
        <a:cs typeface="+mn-cs"/>
        <a:sym typeface="Helvetica Light"/>
      </a:defRPr>
    </a:lvl5pPr>
    <a:lvl6pPr indent="1143000" algn="ctr" defTabSz="825500">
      <a:defRPr sz="5000">
        <a:solidFill>
          <a:srgbClr val="FFFFFF"/>
        </a:solidFill>
        <a:latin typeface="+mn-lt"/>
        <a:ea typeface="+mn-ea"/>
        <a:cs typeface="+mn-cs"/>
        <a:sym typeface="Helvetica Light"/>
      </a:defRPr>
    </a:lvl6pPr>
    <a:lvl7pPr indent="1371600" algn="ctr" defTabSz="825500">
      <a:defRPr sz="5000">
        <a:solidFill>
          <a:srgbClr val="FFFFFF"/>
        </a:solidFill>
        <a:latin typeface="+mn-lt"/>
        <a:ea typeface="+mn-ea"/>
        <a:cs typeface="+mn-cs"/>
        <a:sym typeface="Helvetica Light"/>
      </a:defRPr>
    </a:lvl7pPr>
    <a:lvl8pPr indent="1600200" algn="ctr" defTabSz="825500">
      <a:defRPr sz="5000">
        <a:solidFill>
          <a:srgbClr val="FFFFFF"/>
        </a:solidFill>
        <a:latin typeface="+mn-lt"/>
        <a:ea typeface="+mn-ea"/>
        <a:cs typeface="+mn-cs"/>
        <a:sym typeface="Helvetica Light"/>
      </a:defRPr>
    </a:lvl8pPr>
    <a:lvl9pPr indent="1828800" algn="ctr" defTabSz="825500">
      <a:defRPr sz="5000">
        <a:solidFill>
          <a:srgbClr val="FFFFFF"/>
        </a:solidFill>
        <a:latin typeface="+mn-lt"/>
        <a:ea typeface="+mn-ea"/>
        <a:cs typeface="+mn-cs"/>
        <a:sym typeface="Helvetica Light"/>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3C0FC">
              <a:alpha val="26000"/>
            </a:srgbClr>
          </a:solidFill>
        </a:fill>
      </a:tcStyle>
    </a:band2H>
    <a:firstCol>
      <a:tcTxStyle b="off" i="off">
        <a:fontRef idx="minor">
          <a:srgbClr val="FFFFFF"/>
        </a:fontRef>
        <a:srgbClr val="FFFFFF"/>
      </a:tcTxStyle>
      <a:tcStyle>
        <a:tcBdr>
          <a:left>
            <a:ln w="12700" cap="flat">
              <a:solidFill>
                <a:srgbClr val="D6D6D6"/>
              </a:solidFill>
              <a:prstDash val="solid"/>
              <a:miter lim="400000"/>
            </a:ln>
          </a:left>
          <a:right>
            <a:ln w="254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1497FC"/>
          </a:solidFill>
        </a:fill>
      </a:tcStyle>
    </a:firstCol>
    <a:lastRow>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25400" cap="flat">
              <a:solidFill>
                <a:srgbClr val="D6D7D6"/>
              </a:solidFill>
              <a:prstDash val="solid"/>
              <a:miter lim="400000"/>
            </a:ln>
          </a:top>
          <a:bottom>
            <a:ln w="12700" cap="flat">
              <a:solidFill>
                <a:srgbClr val="D6D6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065C1"/>
          </a:solidFill>
        </a:fill>
      </a:tcStyle>
    </a:lastRow>
    <a:firstRow>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6D6"/>
              </a:solidFill>
              <a:prstDash val="solid"/>
              <a:miter lim="400000"/>
            </a:ln>
          </a:top>
          <a:bottom>
            <a:ln w="254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065C1"/>
          </a:solidFill>
        </a:fill>
      </a:tcStyle>
    </a:firstRow>
  </a:tblStyle>
  <a:tblStyle styleId="{C7B018BB-80A7-4F77-B60F-C8B233D01FF8}" styleName="">
    <a:tblBg/>
    <a:wholeTbl>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noFill/>
        </a:fill>
      </a:tcStyle>
    </a:wholeTbl>
    <a:band2H>
      <a:tcTxStyle b="def" i="def"/>
      <a:tcStyle>
        <a:tcBdr/>
        <a:fill>
          <a:solidFill>
            <a:srgbClr val="8EA5CB">
              <a:alpha val="25000"/>
            </a:srgbClr>
          </a:solidFill>
        </a:fill>
      </a:tcStyle>
    </a:band2H>
    <a:firstCol>
      <a:tcTxStyle b="off" i="off">
        <a:fontRef idx="minor">
          <a:srgbClr val="FFFFFF"/>
        </a:fontRef>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solidFill>
            <a:srgbClr val="53585F"/>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929292"/>
              </a:solidFill>
              <a:prstDash val="solid"/>
              <a:miter lim="400000"/>
            </a:ln>
          </a:insideH>
          <a:insideV>
            <a:ln w="12700" cap="flat">
              <a:noFill/>
              <a:miter lim="400000"/>
            </a:ln>
          </a:insideV>
        </a:tcBdr>
        <a:fill>
          <a:solidFill>
            <a:srgbClr val="004CB9"/>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929292"/>
              </a:solidFill>
              <a:prstDash val="solid"/>
              <a:miter lim="400000"/>
            </a:ln>
          </a:insideH>
          <a:insideV>
            <a:ln w="12700" cap="flat">
              <a:noFill/>
              <a:miter lim="400000"/>
            </a:ln>
          </a:insideV>
        </a:tcBdr>
        <a:fill>
          <a:solidFill>
            <a:srgbClr val="004CB9"/>
          </a:solidFill>
        </a:fill>
      </a:tcStyle>
    </a:firstRow>
  </a:tblStyle>
  <a:tblStyle styleId="{EEE7283C-3CF3-47DC-8721-378D4A62B228}" styleName="">
    <a:tblBg/>
    <a:wholeTbl>
      <a:tcTxStyle b="off" i="off">
        <a:fontRef idx="minor">
          <a:srgbClr val="FFFFFF"/>
        </a:fontRef>
        <a:srgbClr val="FFFFFF"/>
      </a:tcTxStyle>
      <a:tcStyle>
        <a:tcBdr>
          <a:left>
            <a:ln w="12700" cap="flat">
              <a:solidFill>
                <a:srgbClr val="AAAAAA"/>
              </a:solidFill>
              <a:prstDash val="solid"/>
              <a:miter lim="400000"/>
            </a:ln>
          </a:left>
          <a:right>
            <a:ln w="12700" cap="flat">
              <a:solidFill>
                <a:srgbClr val="AAAAAA"/>
              </a:solidFill>
              <a:prstDash val="solid"/>
              <a:miter lim="400000"/>
            </a:ln>
          </a:right>
          <a:top>
            <a:ln w="12700" cap="flat">
              <a:solidFill>
                <a:srgbClr val="AAAAAA"/>
              </a:solidFill>
              <a:prstDash val="solid"/>
              <a:miter lim="400000"/>
            </a:ln>
          </a:top>
          <a:bottom>
            <a:ln w="12700" cap="flat">
              <a:solidFill>
                <a:srgbClr val="AAAAAA"/>
              </a:solidFill>
              <a:prstDash val="solid"/>
              <a:miter lim="400000"/>
            </a:ln>
          </a:bottom>
          <a:insideH>
            <a:ln w="12700" cap="flat">
              <a:solidFill>
                <a:srgbClr val="AAAAAA"/>
              </a:solidFill>
              <a:prstDash val="solid"/>
              <a:miter lim="400000"/>
            </a:ln>
          </a:insideH>
          <a:insideV>
            <a:ln w="12700" cap="flat">
              <a:solidFill>
                <a:srgbClr val="AAAAAA"/>
              </a:solidFill>
              <a:prstDash val="solid"/>
              <a:miter lim="400000"/>
            </a:ln>
          </a:insideV>
        </a:tcBdr>
        <a:fill>
          <a:noFill/>
        </a:fill>
      </a:tcStyle>
    </a:wholeTbl>
    <a:band2H>
      <a:tcTxStyle b="def" i="def"/>
      <a:tcStyle>
        <a:tcBdr/>
        <a:fill>
          <a:solidFill>
            <a:srgbClr val="308B16">
              <a:alpha val="35000"/>
            </a:srgb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25400" cap="flat">
              <a:solidFill>
                <a:srgbClr val="CBCBCB"/>
              </a:solidFill>
              <a:prstDash val="solid"/>
              <a:miter lim="400000"/>
            </a:ln>
          </a:insideV>
        </a:tcBdr>
        <a:fill>
          <a:solidFill>
            <a:srgbClr val="2D7132"/>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CBCBCB"/>
              </a:solidFill>
              <a:prstDash val="solid"/>
              <a:miter lim="400000"/>
            </a:ln>
          </a:insideH>
          <a:insideV>
            <a:ln w="12700" cap="flat">
              <a:noFill/>
              <a:miter lim="400000"/>
            </a:ln>
          </a:insideV>
        </a:tcBdr>
        <a:fill>
          <a:solidFill>
            <a:srgbClr val="308B16"/>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25400" cap="flat">
              <a:noFill/>
              <a:miter lim="400000"/>
            </a:ln>
          </a:bottom>
          <a:insideH>
            <a:ln w="25400" cap="flat">
              <a:solidFill>
                <a:srgbClr val="CBCBCB"/>
              </a:solidFill>
              <a:prstDash val="solid"/>
              <a:miter lim="400000"/>
            </a:ln>
          </a:insideH>
          <a:insideV>
            <a:ln w="12700" cap="flat">
              <a:noFill/>
              <a:miter lim="400000"/>
            </a:ln>
          </a:insideV>
        </a:tcBdr>
        <a:fill>
          <a:solidFill>
            <a:srgbClr val="308B16"/>
          </a:solidFill>
        </a:fill>
      </a:tcStyle>
    </a:firstRow>
  </a:tblStyle>
  <a:tblStyle styleId="{CF821DB8-F4EB-4A41-A1BA-3FCAFE7338EE}" styleName="">
    <a:tblBg/>
    <a:wholeTbl>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97A7B">
              <a:alpha val="30000"/>
            </a:srgb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25400" cap="flat">
              <a:solidFill>
                <a:srgbClr val="D6D7D6"/>
              </a:solidFill>
              <a:prstDash val="solid"/>
              <a:miter lim="400000"/>
            </a:ln>
          </a:insideV>
        </a:tcBdr>
        <a:fill>
          <a:solidFill>
            <a:srgbClr val="BF630E"/>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9B4407"/>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9B4407"/>
          </a:solidFill>
        </a:fill>
      </a:tcStyle>
    </a:firstRow>
  </a:tblStyle>
  <a:tblStyle styleId="{33BA23B1-9221-436E-865A-0063620EA4FD}" styleName="">
    <a:tblBg/>
    <a:wholeTbl>
      <a:tcTxStyle b="off" i="off">
        <a:fontRef idx="minor">
          <a:srgbClr val="FFFFFF"/>
        </a:fontRef>
        <a:srgbClr val="FFFFFF"/>
      </a:tcTxStyle>
      <a:tcStyle>
        <a:tcBdr>
          <a:left>
            <a:ln w="12700" cap="flat">
              <a:solidFill>
                <a:srgbClr val="909090"/>
              </a:solidFill>
              <a:prstDash val="solid"/>
              <a:miter lim="400000"/>
            </a:ln>
          </a:left>
          <a:right>
            <a:ln w="12700" cap="flat">
              <a:solidFill>
                <a:srgbClr val="909090"/>
              </a:solidFill>
              <a:prstDash val="solid"/>
              <a:miter lim="400000"/>
            </a:ln>
          </a:right>
          <a:top>
            <a:ln w="12700" cap="flat">
              <a:solidFill>
                <a:srgbClr val="909090"/>
              </a:solidFill>
              <a:prstDash val="solid"/>
              <a:miter lim="400000"/>
            </a:ln>
          </a:top>
          <a:bottom>
            <a:ln w="12700" cap="flat">
              <a:solidFill>
                <a:srgbClr val="909090"/>
              </a:solidFill>
              <a:prstDash val="solid"/>
              <a:miter lim="400000"/>
            </a:ln>
          </a:bottom>
          <a:insideH>
            <a:ln w="12700" cap="flat">
              <a:solidFill>
                <a:srgbClr val="909090"/>
              </a:solidFill>
              <a:prstDash val="solid"/>
              <a:miter lim="400000"/>
            </a:ln>
          </a:insideH>
          <a:insideV>
            <a:ln w="12700" cap="flat">
              <a:solidFill>
                <a:srgbClr val="909090"/>
              </a:solidFill>
              <a:prstDash val="solid"/>
              <a:miter lim="400000"/>
            </a:ln>
          </a:insideV>
        </a:tcBdr>
        <a:fill>
          <a:noFill/>
        </a:fill>
      </a:tcStyle>
    </a:wholeTbl>
    <a:band2H>
      <a:tcTxStyle b="def" i="def"/>
      <a:tcStyle>
        <a:tcBdr/>
        <a:fill>
          <a:solidFill>
            <a:srgbClr val="797A7B">
              <a:alpha val="30000"/>
            </a:srgb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25400" cap="flat">
              <a:solidFill>
                <a:srgbClr val="D6D7D6"/>
              </a:solidFill>
              <a:prstDash val="solid"/>
              <a:miter lim="400000"/>
            </a:ln>
          </a:insideV>
        </a:tcBdr>
        <a:fill>
          <a:solidFill>
            <a:srgbClr val="1F2428"/>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484B4C"/>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484B4C"/>
          </a:solidFill>
        </a:fill>
      </a:tcStyle>
    </a:firstRow>
  </a:tblStyle>
  <a:tblStyle styleId="{2708684C-4D16-4618-839F-0558EEFCDFE6}" styleName="">
    <a:tblBg/>
    <a:wholeTbl>
      <a:tcTxStyle b="off" i="off">
        <a:fontRef idx="minor">
          <a:srgbClr val="FFFFFF"/>
        </a:fontRef>
        <a:srgbClr val="FFFFFF"/>
      </a:tcTxStyle>
      <a:tcStyle>
        <a:tcBdr>
          <a:left>
            <a:ln w="12700" cap="flat">
              <a:solidFill>
                <a:srgbClr val="929292"/>
              </a:solidFill>
              <a:custDash>
                <a:ds d="200000" sp="200000"/>
              </a:custDash>
              <a:miter lim="400000"/>
            </a:ln>
          </a:left>
          <a:right>
            <a:ln w="12700" cap="flat">
              <a:solidFill>
                <a:srgbClr val="929292"/>
              </a:solidFill>
              <a:custDash>
                <a:ds d="200000" sp="200000"/>
              </a:custDash>
              <a:miter lim="400000"/>
            </a:ln>
          </a:right>
          <a:top>
            <a:ln w="12700" cap="flat">
              <a:solidFill>
                <a:srgbClr val="929292"/>
              </a:solidFill>
              <a:custDash>
                <a:ds d="200000" sp="200000"/>
              </a:custDash>
              <a:miter lim="400000"/>
            </a:ln>
          </a:top>
          <a:bottom>
            <a:ln w="12700" cap="flat">
              <a:solidFill>
                <a:srgbClr val="929292"/>
              </a:solidFill>
              <a:custDash>
                <a:ds d="200000" sp="200000"/>
              </a:custDash>
              <a:miter lim="400000"/>
            </a:ln>
          </a:bottom>
          <a:insideH>
            <a:ln w="12700" cap="flat">
              <a:solidFill>
                <a:srgbClr val="929292"/>
              </a:solidFill>
              <a:custDash>
                <a:ds d="200000" sp="200000"/>
              </a:custDash>
              <a:miter lim="400000"/>
            </a:ln>
          </a:insideH>
          <a:insideV>
            <a:ln w="12700" cap="flat">
              <a:solidFill>
                <a:srgbClr val="929292"/>
              </a:solidFill>
              <a:custDash>
                <a:ds d="200000" sp="200000"/>
              </a:custDash>
              <a:miter lim="400000"/>
            </a:ln>
          </a:insideV>
        </a:tcBdr>
        <a:fill>
          <a:noFill/>
        </a:fill>
      </a:tcStyle>
    </a:wholeTbl>
    <a:band2H>
      <a:tcTxStyle b="def" i="def"/>
      <a:tcStyle>
        <a:tcBdr/>
        <a:fill>
          <a:solidFill>
            <a:srgbClr val="797A7B">
              <a:alpha val="30000"/>
            </a:srgbClr>
          </a:solidFill>
        </a:fill>
      </a:tcStyle>
    </a:band2H>
    <a:firstCol>
      <a:tcTxStyle b="on" i="off">
        <a:font>
          <a:latin typeface="Helvetica"/>
          <a:ea typeface="Helvetica"/>
          <a:cs typeface="Helvetica"/>
        </a:font>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Col>
    <a:lastRow>
      <a:tcTxStyle b="on" i="off">
        <a:font>
          <a:latin typeface="Helvetica"/>
          <a:ea typeface="Helvetica"/>
          <a:cs typeface="Helvetica"/>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25400" cap="flat">
              <a:solidFill>
                <a:srgbClr val="929292"/>
              </a:solidFill>
              <a:prstDash val="solid"/>
              <a:miter lim="400000"/>
            </a:ln>
          </a:top>
          <a:bottom>
            <a:ln w="12700" cap="flat">
              <a:noFill/>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lastRow>
    <a:firstRow>
      <a:tcTxStyle b="on" i="off">
        <a:font>
          <a:latin typeface="Helvetica"/>
          <a:ea typeface="Helvetica"/>
          <a:cs typeface="Helvetica"/>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12700" cap="flat">
              <a:noFill/>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Shape 29"/>
          <p:cNvSpPr/>
          <p:nvPr>
            <p:ph type="sldImg"/>
          </p:nvPr>
        </p:nvSpPr>
        <p:spPr>
          <a:xfrm>
            <a:off x="1143000" y="685800"/>
            <a:ext cx="4572000" cy="3429000"/>
          </a:xfrm>
          <a:prstGeom prst="rect">
            <a:avLst/>
          </a:prstGeom>
        </p:spPr>
        <p:txBody>
          <a:bodyPr/>
          <a:lstStyle/>
          <a:p>
            <a:pPr lvl="0"/>
          </a:p>
        </p:txBody>
      </p:sp>
      <p:sp>
        <p:nvSpPr>
          <p:cNvPr id="30" name="Shape 30"/>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457200">
      <a:lnSpc>
        <a:spcPct val="117999"/>
      </a:lnSpc>
      <a:defRPr sz="2200">
        <a:latin typeface="Helvetica Neue"/>
        <a:ea typeface="Helvetica Neue"/>
        <a:cs typeface="Helvetica Neue"/>
        <a:sym typeface="Helvetica Neue"/>
      </a:defRPr>
    </a:lvl1pPr>
    <a:lvl2pPr indent="228600" defTabSz="457200">
      <a:lnSpc>
        <a:spcPct val="117999"/>
      </a:lnSpc>
      <a:defRPr sz="2200">
        <a:latin typeface="Helvetica Neue"/>
        <a:ea typeface="Helvetica Neue"/>
        <a:cs typeface="Helvetica Neue"/>
        <a:sym typeface="Helvetica Neue"/>
      </a:defRPr>
    </a:lvl2pPr>
    <a:lvl3pPr indent="457200" defTabSz="457200">
      <a:lnSpc>
        <a:spcPct val="117999"/>
      </a:lnSpc>
      <a:defRPr sz="2200">
        <a:latin typeface="Helvetica Neue"/>
        <a:ea typeface="Helvetica Neue"/>
        <a:cs typeface="Helvetica Neue"/>
        <a:sym typeface="Helvetica Neue"/>
      </a:defRPr>
    </a:lvl3pPr>
    <a:lvl4pPr indent="685800" defTabSz="457200">
      <a:lnSpc>
        <a:spcPct val="117999"/>
      </a:lnSpc>
      <a:defRPr sz="2200">
        <a:latin typeface="Helvetica Neue"/>
        <a:ea typeface="Helvetica Neue"/>
        <a:cs typeface="Helvetica Neue"/>
        <a:sym typeface="Helvetica Neue"/>
      </a:defRPr>
    </a:lvl4pPr>
    <a:lvl5pPr indent="914400" defTabSz="457200">
      <a:lnSpc>
        <a:spcPct val="117999"/>
      </a:lnSpc>
      <a:defRPr sz="2200">
        <a:latin typeface="Helvetica Neue"/>
        <a:ea typeface="Helvetica Neue"/>
        <a:cs typeface="Helvetica Neue"/>
        <a:sym typeface="Helvetica Neue"/>
      </a:defRPr>
    </a:lvl5pPr>
    <a:lvl6pPr indent="1143000" defTabSz="457200">
      <a:lnSpc>
        <a:spcPct val="117999"/>
      </a:lnSpc>
      <a:defRPr sz="2200">
        <a:latin typeface="Helvetica Neue"/>
        <a:ea typeface="Helvetica Neue"/>
        <a:cs typeface="Helvetica Neue"/>
        <a:sym typeface="Helvetica Neue"/>
      </a:defRPr>
    </a:lvl6pPr>
    <a:lvl7pPr indent="1371600" defTabSz="457200">
      <a:lnSpc>
        <a:spcPct val="117999"/>
      </a:lnSpc>
      <a:defRPr sz="2200">
        <a:latin typeface="Helvetica Neue"/>
        <a:ea typeface="Helvetica Neue"/>
        <a:cs typeface="Helvetica Neue"/>
        <a:sym typeface="Helvetica Neue"/>
      </a:defRPr>
    </a:lvl7pPr>
    <a:lvl8pPr indent="1600200" defTabSz="457200">
      <a:lnSpc>
        <a:spcPct val="117999"/>
      </a:lnSpc>
      <a:defRPr sz="2200">
        <a:latin typeface="Helvetica Neue"/>
        <a:ea typeface="Helvetica Neue"/>
        <a:cs typeface="Helvetica Neue"/>
        <a:sym typeface="Helvetica Neue"/>
      </a:defRPr>
    </a:lvl8pPr>
    <a:lvl9pPr indent="1828800" defTabSz="45720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standalone="yes"?><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5" name="Shape 35"/>
          <p:cNvSpPr/>
          <p:nvPr>
            <p:ph type="sldImg"/>
          </p:nvPr>
        </p:nvSpPr>
        <p:spPr>
          <a:prstGeom prst="rect">
            <a:avLst/>
          </a:prstGeom>
        </p:spPr>
        <p:txBody>
          <a:bodyPr/>
          <a:lstStyle/>
          <a:p>
            <a:pPr lvl="0"/>
          </a:p>
        </p:txBody>
      </p:sp>
      <p:sp>
        <p:nvSpPr>
          <p:cNvPr id="36" name="Shape 36"/>
          <p:cNvSpPr/>
          <p:nvPr>
            <p:ph type="body" sz="quarter" idx="1"/>
          </p:nvPr>
        </p:nvSpPr>
        <p:spPr>
          <a:prstGeom prst="rect">
            <a:avLst/>
          </a:prstGeom>
        </p:spPr>
        <p:txBody>
          <a:bodyPr/>
          <a:lstStyle/>
          <a:p>
            <a:pPr lvl="0">
              <a:defRPr sz="1800"/>
            </a:pPr>
            <a:r>
              <a:rPr sz="2200"/>
              <a:t>Charon’s ‘Mountain in a Moat’</a:t>
            </a:r>
            <a:endParaRPr sz="2200"/>
          </a:p>
          <a:p>
            <a:pPr lvl="0">
              <a:defRPr sz="1800"/>
            </a:pPr>
            <a:endParaRPr sz="2200"/>
          </a:p>
          <a:p>
            <a:pPr lvl="0">
              <a:defRPr sz="1800"/>
            </a:pPr>
            <a:r>
              <a:rPr sz="2200"/>
              <a:t>This image of an area on Pluto's largest moon Charon has a captivating feature—a depression with a peak in the middle, shown here in the upper left corner of the inset. The image shows an area approximately 240 miles (390 kilometers) from top to bottom, including few visible craters. </a:t>
            </a:r>
            <a:endParaRPr sz="2200"/>
          </a:p>
          <a:p>
            <a:pPr lvl="0">
              <a:defRPr sz="1800"/>
            </a:pPr>
            <a:endParaRPr sz="2200"/>
          </a:p>
          <a:p>
            <a:pPr lvl="0">
              <a:defRPr sz="1800"/>
            </a:pPr>
            <a:r>
              <a:rPr sz="2200"/>
              <a:t>This image gives a preview of what the surface of this large moon will look like in future close-ups from NASA's New Horizons spacecraft. This image is heavily compressed; sharper versions are anticipated when the full-fidelity data from New Horizons' Long Range Reconnaissance Imager (LORRI) are returned to Earth. </a:t>
            </a:r>
            <a:endParaRPr sz="2200"/>
          </a:p>
          <a:p>
            <a:pPr lvl="0">
              <a:defRPr sz="1800"/>
            </a:pPr>
            <a:endParaRPr sz="2200"/>
          </a:p>
          <a:p>
            <a:pPr lvl="0">
              <a:defRPr sz="1800"/>
            </a:pPr>
            <a:r>
              <a:rPr sz="2200"/>
              <a:t>The rectangle superimposed on the global view of Charon shows the approximate location of this close-up view.</a:t>
            </a:r>
            <a:endParaRPr sz="2200"/>
          </a:p>
          <a:p>
            <a:pPr lvl="0">
              <a:defRPr sz="1800"/>
            </a:pPr>
            <a:endParaRPr sz="2200"/>
          </a:p>
          <a:p>
            <a:pPr lvl="0">
              <a:defRPr sz="1800"/>
            </a:pPr>
            <a:r>
              <a:rPr sz="2200"/>
              <a:t>The image was taken at approximately 10:30 UTC on July 14, 2015, about 1.5 hours before closest approach to Pluto, from a range of 49,000 miles (79,000 kilometers).</a:t>
            </a:r>
            <a:endParaRPr sz="2200"/>
          </a:p>
          <a:p>
            <a:pPr lvl="0">
              <a:defRPr sz="1800"/>
            </a:pPr>
            <a:endParaRPr sz="2200"/>
          </a:p>
          <a:p>
            <a:pPr lvl="0">
              <a:defRPr sz="1800"/>
            </a:pPr>
            <a:endParaRPr sz="2200"/>
          </a:p>
          <a:p>
            <a:pPr lvl="0">
              <a:defRPr sz="1800"/>
            </a:pPr>
            <a:r>
              <a:rPr sz="2200"/>
              <a:t>For more inforamtion, see:</a:t>
            </a:r>
            <a:endParaRPr sz="2200"/>
          </a:p>
          <a:p>
            <a:pPr lvl="0">
              <a:defRPr sz="1800"/>
            </a:pPr>
            <a:r>
              <a:rPr sz="2200"/>
              <a:t>      pluto.jhuapl.edu</a:t>
            </a:r>
          </a:p>
        </p:txBody>
      </p:sp>
    </p:spTree>
  </p:cSld>
  <p:clrMapOvr>
    <a:masterClrMapping/>
  </p:clrMapOvr>
</p:notes>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1" showMasterPhAnim="1">
  <p:cSld name="Title &amp; Subtitle">
    <p:spTree>
      <p:nvGrpSpPr>
        <p:cNvPr id="1" name=""/>
        <p:cNvGrpSpPr/>
        <p:nvPr/>
      </p:nvGrpSpPr>
      <p:grpSpPr>
        <a:xfrm>
          <a:off x="0" y="0"/>
          <a:ext cx="0" cy="0"/>
          <a:chOff x="0" y="0"/>
          <a:chExt cx="0" cy="0"/>
        </a:xfrm>
      </p:grpSpPr>
      <p:sp>
        <p:nvSpPr>
          <p:cNvPr id="5" name="Shape 5"/>
          <p:cNvSpPr/>
          <p:nvPr>
            <p:ph type="title"/>
          </p:nvPr>
        </p:nvSpPr>
        <p:spPr>
          <a:xfrm>
            <a:off x="1778000" y="2298700"/>
            <a:ext cx="20828000" cy="4648200"/>
          </a:xfrm>
          <a:prstGeom prst="rect">
            <a:avLst/>
          </a:prstGeom>
        </p:spPr>
        <p:txBody>
          <a:bodyPr anchor="b"/>
          <a:lstStyle/>
          <a:p>
            <a:pPr lvl="0">
              <a:defRPr sz="1800">
                <a:solidFill>
                  <a:srgbClr val="000000"/>
                </a:solidFill>
              </a:defRPr>
            </a:pPr>
            <a:r>
              <a:rPr sz="11200">
                <a:solidFill>
                  <a:srgbClr val="FFFFFF"/>
                </a:solidFill>
              </a:rPr>
              <a:t>Title Text</a:t>
            </a:r>
          </a:p>
        </p:txBody>
      </p:sp>
      <p:sp>
        <p:nvSpPr>
          <p:cNvPr id="6" name="Shape 6"/>
          <p:cNvSpPr/>
          <p:nvPr>
            <p:ph type="body" idx="1"/>
          </p:nvPr>
        </p:nvSpPr>
        <p:spPr>
          <a:xfrm>
            <a:off x="1778000" y="7073900"/>
            <a:ext cx="20828000" cy="1587500"/>
          </a:xfrm>
          <a:prstGeom prst="rect">
            <a:avLst/>
          </a:prstGeom>
        </p:spPr>
        <p:txBody>
          <a:bodyPr anchor="t"/>
          <a:lstStyle>
            <a:lvl1pPr marL="0" indent="0" algn="ctr">
              <a:spcBef>
                <a:spcPts val="0"/>
              </a:spcBef>
              <a:buSzTx/>
              <a:buNone/>
              <a:defRPr sz="4400"/>
            </a:lvl1pPr>
            <a:lvl2pPr marL="0" indent="228600" algn="ctr">
              <a:spcBef>
                <a:spcPts val="0"/>
              </a:spcBef>
              <a:buSzTx/>
              <a:buNone/>
              <a:defRPr sz="4400"/>
            </a:lvl2pPr>
            <a:lvl3pPr marL="0" indent="457200" algn="ctr">
              <a:spcBef>
                <a:spcPts val="0"/>
              </a:spcBef>
              <a:buSzTx/>
              <a:buNone/>
              <a:defRPr sz="4400"/>
            </a:lvl3pPr>
            <a:lvl4pPr marL="0" indent="685800" algn="ctr">
              <a:spcBef>
                <a:spcPts val="0"/>
              </a:spcBef>
              <a:buSzTx/>
              <a:buNone/>
              <a:defRPr sz="4400"/>
            </a:lvl4pPr>
            <a:lvl5pPr marL="0" indent="914400" algn="ctr">
              <a:spcBef>
                <a:spcPts val="0"/>
              </a:spcBef>
              <a:buSzTx/>
              <a:buNone/>
              <a:defRPr sz="4400"/>
            </a:lvl5pPr>
          </a:lstStyle>
          <a:p>
            <a:pPr lvl="0">
              <a:defRPr sz="1800">
                <a:solidFill>
                  <a:srgbClr val="000000"/>
                </a:solidFill>
              </a:defRPr>
            </a:pPr>
            <a:r>
              <a:rPr sz="4400">
                <a:solidFill>
                  <a:srgbClr val="FFFFFF"/>
                </a:solidFill>
              </a:rPr>
              <a:t>Body Level One</a:t>
            </a:r>
            <a:endParaRPr sz="4400">
              <a:solidFill>
                <a:srgbClr val="FFFFFF"/>
              </a:solidFill>
            </a:endParaRPr>
          </a:p>
          <a:p>
            <a:pPr lvl="1">
              <a:defRPr sz="1800">
                <a:solidFill>
                  <a:srgbClr val="000000"/>
                </a:solidFill>
              </a:defRPr>
            </a:pPr>
            <a:r>
              <a:rPr sz="4400">
                <a:solidFill>
                  <a:srgbClr val="FFFFFF"/>
                </a:solidFill>
              </a:rPr>
              <a:t>Body Level Two</a:t>
            </a:r>
            <a:endParaRPr sz="4400">
              <a:solidFill>
                <a:srgbClr val="FFFFFF"/>
              </a:solidFill>
            </a:endParaRPr>
          </a:p>
          <a:p>
            <a:pPr lvl="2">
              <a:defRPr sz="1800">
                <a:solidFill>
                  <a:srgbClr val="000000"/>
                </a:solidFill>
              </a:defRPr>
            </a:pPr>
            <a:r>
              <a:rPr sz="4400">
                <a:solidFill>
                  <a:srgbClr val="FFFFFF"/>
                </a:solidFill>
              </a:rPr>
              <a:t>Body Level Three</a:t>
            </a:r>
            <a:endParaRPr sz="4400">
              <a:solidFill>
                <a:srgbClr val="FFFFFF"/>
              </a:solidFill>
            </a:endParaRPr>
          </a:p>
          <a:p>
            <a:pPr lvl="3">
              <a:defRPr sz="1800">
                <a:solidFill>
                  <a:srgbClr val="000000"/>
                </a:solidFill>
              </a:defRPr>
            </a:pPr>
            <a:r>
              <a:rPr sz="4400">
                <a:solidFill>
                  <a:srgbClr val="FFFFFF"/>
                </a:solidFill>
              </a:rPr>
              <a:t>Body Level Four</a:t>
            </a:r>
            <a:endParaRPr sz="4400">
              <a:solidFill>
                <a:srgbClr val="FFFFFF"/>
              </a:solidFill>
            </a:endParaRPr>
          </a:p>
          <a:p>
            <a:pPr lvl="4">
              <a:defRPr sz="1800">
                <a:solidFill>
                  <a:srgbClr val="000000"/>
                </a:solidFill>
              </a:defRPr>
            </a:pPr>
            <a:r>
              <a:rPr sz="4400">
                <a:solidFill>
                  <a:srgbClr val="FFFFFF"/>
                </a:solidFill>
              </a:rPr>
              <a:t>Body Level Five</a:t>
            </a:r>
          </a:p>
        </p:txBody>
      </p:sp>
    </p:spTree>
  </p:cSld>
  <p:clrMapOvr>
    <a:masterClrMapping/>
  </p:clrMapOvr>
  <p:transitio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Quote">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Photo">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Photo - Horizontal">
    <p:spTree>
      <p:nvGrpSpPr>
        <p:cNvPr id="1" name=""/>
        <p:cNvGrpSpPr/>
        <p:nvPr/>
      </p:nvGrpSpPr>
      <p:grpSpPr>
        <a:xfrm>
          <a:off x="0" y="0"/>
          <a:ext cx="0" cy="0"/>
          <a:chOff x="0" y="0"/>
          <a:chExt cx="0" cy="0"/>
        </a:xfrm>
      </p:grpSpPr>
      <p:sp>
        <p:nvSpPr>
          <p:cNvPr id="8" name="Shape 8"/>
          <p:cNvSpPr/>
          <p:nvPr>
            <p:ph type="title"/>
          </p:nvPr>
        </p:nvSpPr>
        <p:spPr>
          <a:xfrm>
            <a:off x="635000" y="9448800"/>
            <a:ext cx="23114000" cy="2006600"/>
          </a:xfrm>
          <a:prstGeom prst="rect">
            <a:avLst/>
          </a:prstGeom>
        </p:spPr>
        <p:txBody>
          <a:bodyPr/>
          <a:lstStyle/>
          <a:p>
            <a:pPr lvl="0">
              <a:defRPr sz="1800">
                <a:solidFill>
                  <a:srgbClr val="000000"/>
                </a:solidFill>
              </a:defRPr>
            </a:pPr>
            <a:r>
              <a:rPr sz="11200">
                <a:solidFill>
                  <a:srgbClr val="FFFFFF"/>
                </a:solidFill>
              </a:rPr>
              <a:t>Title Text</a:t>
            </a:r>
          </a:p>
        </p:txBody>
      </p:sp>
      <p:sp>
        <p:nvSpPr>
          <p:cNvPr id="9" name="Shape 9"/>
          <p:cNvSpPr/>
          <p:nvPr>
            <p:ph type="body" idx="1"/>
          </p:nvPr>
        </p:nvSpPr>
        <p:spPr>
          <a:xfrm>
            <a:off x="635000" y="11518900"/>
            <a:ext cx="23114000" cy="1587500"/>
          </a:xfrm>
          <a:prstGeom prst="rect">
            <a:avLst/>
          </a:prstGeom>
        </p:spPr>
        <p:txBody>
          <a:bodyPr anchor="t"/>
          <a:lstStyle>
            <a:lvl1pPr marL="0" indent="0" algn="ctr">
              <a:spcBef>
                <a:spcPts val="0"/>
              </a:spcBef>
              <a:buSzTx/>
              <a:buNone/>
              <a:defRPr sz="4400"/>
            </a:lvl1pPr>
            <a:lvl2pPr marL="0" indent="228600" algn="ctr">
              <a:spcBef>
                <a:spcPts val="0"/>
              </a:spcBef>
              <a:buSzTx/>
              <a:buNone/>
              <a:defRPr sz="4400"/>
            </a:lvl2pPr>
            <a:lvl3pPr marL="0" indent="457200" algn="ctr">
              <a:spcBef>
                <a:spcPts val="0"/>
              </a:spcBef>
              <a:buSzTx/>
              <a:buNone/>
              <a:defRPr sz="4400"/>
            </a:lvl3pPr>
            <a:lvl4pPr marL="0" indent="685800" algn="ctr">
              <a:spcBef>
                <a:spcPts val="0"/>
              </a:spcBef>
              <a:buSzTx/>
              <a:buNone/>
              <a:defRPr sz="4400"/>
            </a:lvl4pPr>
            <a:lvl5pPr marL="0" indent="914400" algn="ctr">
              <a:spcBef>
                <a:spcPts val="0"/>
              </a:spcBef>
              <a:buSzTx/>
              <a:buNone/>
              <a:defRPr sz="4400"/>
            </a:lvl5pPr>
          </a:lstStyle>
          <a:p>
            <a:pPr lvl="0">
              <a:defRPr sz="1800">
                <a:solidFill>
                  <a:srgbClr val="000000"/>
                </a:solidFill>
              </a:defRPr>
            </a:pPr>
            <a:r>
              <a:rPr sz="4400">
                <a:solidFill>
                  <a:srgbClr val="FFFFFF"/>
                </a:solidFill>
              </a:rPr>
              <a:t>Body Level One</a:t>
            </a:r>
            <a:endParaRPr sz="4400">
              <a:solidFill>
                <a:srgbClr val="FFFFFF"/>
              </a:solidFill>
            </a:endParaRPr>
          </a:p>
          <a:p>
            <a:pPr lvl="1">
              <a:defRPr sz="1800">
                <a:solidFill>
                  <a:srgbClr val="000000"/>
                </a:solidFill>
              </a:defRPr>
            </a:pPr>
            <a:r>
              <a:rPr sz="4400">
                <a:solidFill>
                  <a:srgbClr val="FFFFFF"/>
                </a:solidFill>
              </a:rPr>
              <a:t>Body Level Two</a:t>
            </a:r>
            <a:endParaRPr sz="4400">
              <a:solidFill>
                <a:srgbClr val="FFFFFF"/>
              </a:solidFill>
            </a:endParaRPr>
          </a:p>
          <a:p>
            <a:pPr lvl="2">
              <a:defRPr sz="1800">
                <a:solidFill>
                  <a:srgbClr val="000000"/>
                </a:solidFill>
              </a:defRPr>
            </a:pPr>
            <a:r>
              <a:rPr sz="4400">
                <a:solidFill>
                  <a:srgbClr val="FFFFFF"/>
                </a:solidFill>
              </a:rPr>
              <a:t>Body Level Three</a:t>
            </a:r>
            <a:endParaRPr sz="4400">
              <a:solidFill>
                <a:srgbClr val="FFFFFF"/>
              </a:solidFill>
            </a:endParaRPr>
          </a:p>
          <a:p>
            <a:pPr lvl="3">
              <a:defRPr sz="1800">
                <a:solidFill>
                  <a:srgbClr val="000000"/>
                </a:solidFill>
              </a:defRPr>
            </a:pPr>
            <a:r>
              <a:rPr sz="4400">
                <a:solidFill>
                  <a:srgbClr val="FFFFFF"/>
                </a:solidFill>
              </a:rPr>
              <a:t>Body Level Four</a:t>
            </a:r>
            <a:endParaRPr sz="4400">
              <a:solidFill>
                <a:srgbClr val="FFFFFF"/>
              </a:solidFill>
            </a:endParaRPr>
          </a:p>
          <a:p>
            <a:pPr lvl="4">
              <a:defRPr sz="1800">
                <a:solidFill>
                  <a:srgbClr val="000000"/>
                </a:solidFill>
              </a:defRPr>
            </a:pPr>
            <a:r>
              <a:rPr sz="4400">
                <a:solidFill>
                  <a:srgbClr val="FFFFFF"/>
                </a:solidFill>
              </a:rPr>
              <a:t>Body Level Five</a:t>
            </a:r>
          </a:p>
        </p:txBody>
      </p:sp>
    </p:spTree>
  </p:cSld>
  <p:clrMapOvr>
    <a:masterClrMapping/>
  </p:clrMapOvr>
  <p:transitio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Title - Center">
    <p:spTree>
      <p:nvGrpSpPr>
        <p:cNvPr id="1" name=""/>
        <p:cNvGrpSpPr/>
        <p:nvPr/>
      </p:nvGrpSpPr>
      <p:grpSpPr>
        <a:xfrm>
          <a:off x="0" y="0"/>
          <a:ext cx="0" cy="0"/>
          <a:chOff x="0" y="0"/>
          <a:chExt cx="0" cy="0"/>
        </a:xfrm>
      </p:grpSpPr>
      <p:sp>
        <p:nvSpPr>
          <p:cNvPr id="11" name="Shape 11"/>
          <p:cNvSpPr/>
          <p:nvPr>
            <p:ph type="title"/>
          </p:nvPr>
        </p:nvSpPr>
        <p:spPr>
          <a:xfrm>
            <a:off x="1778000" y="4533900"/>
            <a:ext cx="20828000" cy="4648200"/>
          </a:xfrm>
          <a:prstGeom prst="rect">
            <a:avLst/>
          </a:prstGeom>
        </p:spPr>
        <p:txBody>
          <a:bodyPr/>
          <a:lstStyle/>
          <a:p>
            <a:pPr lvl="0">
              <a:defRPr sz="1800">
                <a:solidFill>
                  <a:srgbClr val="000000"/>
                </a:solidFill>
              </a:defRPr>
            </a:pPr>
            <a:r>
              <a:rPr sz="11200">
                <a:solidFill>
                  <a:srgbClr val="FFFFFF"/>
                </a:solidFill>
              </a:rPr>
              <a:t>Title Text</a:t>
            </a:r>
          </a:p>
        </p:txBody>
      </p:sp>
    </p:spTree>
  </p:cSld>
  <p:clrMapOvr>
    <a:masterClrMapping/>
  </p:clrMapOvr>
  <p:transitio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Photo - Vertical">
    <p:spTree>
      <p:nvGrpSpPr>
        <p:cNvPr id="1" name=""/>
        <p:cNvGrpSpPr/>
        <p:nvPr/>
      </p:nvGrpSpPr>
      <p:grpSpPr>
        <a:xfrm>
          <a:off x="0" y="0"/>
          <a:ext cx="0" cy="0"/>
          <a:chOff x="0" y="0"/>
          <a:chExt cx="0" cy="0"/>
        </a:xfrm>
      </p:grpSpPr>
      <p:sp>
        <p:nvSpPr>
          <p:cNvPr id="13" name="Shape 13"/>
          <p:cNvSpPr/>
          <p:nvPr>
            <p:ph type="title"/>
          </p:nvPr>
        </p:nvSpPr>
        <p:spPr>
          <a:xfrm>
            <a:off x="1651000" y="952500"/>
            <a:ext cx="10223500" cy="5549900"/>
          </a:xfrm>
          <a:prstGeom prst="rect">
            <a:avLst/>
          </a:prstGeom>
        </p:spPr>
        <p:txBody>
          <a:bodyPr anchor="b"/>
          <a:lstStyle>
            <a:lvl1pPr>
              <a:defRPr sz="8400"/>
            </a:lvl1pPr>
          </a:lstStyle>
          <a:p>
            <a:pPr lvl="0">
              <a:defRPr sz="1800">
                <a:solidFill>
                  <a:srgbClr val="000000"/>
                </a:solidFill>
              </a:defRPr>
            </a:pPr>
            <a:r>
              <a:rPr sz="8400">
                <a:solidFill>
                  <a:srgbClr val="FFFFFF"/>
                </a:solidFill>
              </a:rPr>
              <a:t>Title Text</a:t>
            </a:r>
          </a:p>
        </p:txBody>
      </p:sp>
      <p:sp>
        <p:nvSpPr>
          <p:cNvPr id="14" name="Shape 14"/>
          <p:cNvSpPr/>
          <p:nvPr>
            <p:ph type="body" idx="1"/>
          </p:nvPr>
        </p:nvSpPr>
        <p:spPr>
          <a:xfrm>
            <a:off x="1651000" y="6692900"/>
            <a:ext cx="10223500" cy="5727700"/>
          </a:xfrm>
          <a:prstGeom prst="rect">
            <a:avLst/>
          </a:prstGeom>
        </p:spPr>
        <p:txBody>
          <a:bodyPr anchor="t"/>
          <a:lstStyle>
            <a:lvl1pPr marL="0" indent="0" algn="ctr">
              <a:spcBef>
                <a:spcPts val="0"/>
              </a:spcBef>
              <a:buSzTx/>
              <a:buNone/>
              <a:defRPr sz="4400"/>
            </a:lvl1pPr>
            <a:lvl2pPr marL="0" indent="228600" algn="ctr">
              <a:spcBef>
                <a:spcPts val="0"/>
              </a:spcBef>
              <a:buSzTx/>
              <a:buNone/>
              <a:defRPr sz="4400"/>
            </a:lvl2pPr>
            <a:lvl3pPr marL="0" indent="457200" algn="ctr">
              <a:spcBef>
                <a:spcPts val="0"/>
              </a:spcBef>
              <a:buSzTx/>
              <a:buNone/>
              <a:defRPr sz="4400"/>
            </a:lvl3pPr>
            <a:lvl4pPr marL="0" indent="685800" algn="ctr">
              <a:spcBef>
                <a:spcPts val="0"/>
              </a:spcBef>
              <a:buSzTx/>
              <a:buNone/>
              <a:defRPr sz="4400"/>
            </a:lvl4pPr>
            <a:lvl5pPr marL="0" indent="914400" algn="ctr">
              <a:spcBef>
                <a:spcPts val="0"/>
              </a:spcBef>
              <a:buSzTx/>
              <a:buNone/>
              <a:defRPr sz="4400"/>
            </a:lvl5pPr>
          </a:lstStyle>
          <a:p>
            <a:pPr lvl="0">
              <a:defRPr sz="1800">
                <a:solidFill>
                  <a:srgbClr val="000000"/>
                </a:solidFill>
              </a:defRPr>
            </a:pPr>
            <a:r>
              <a:rPr sz="4400">
                <a:solidFill>
                  <a:srgbClr val="FFFFFF"/>
                </a:solidFill>
              </a:rPr>
              <a:t>Body Level One</a:t>
            </a:r>
            <a:endParaRPr sz="4400">
              <a:solidFill>
                <a:srgbClr val="FFFFFF"/>
              </a:solidFill>
            </a:endParaRPr>
          </a:p>
          <a:p>
            <a:pPr lvl="1">
              <a:defRPr sz="1800">
                <a:solidFill>
                  <a:srgbClr val="000000"/>
                </a:solidFill>
              </a:defRPr>
            </a:pPr>
            <a:r>
              <a:rPr sz="4400">
                <a:solidFill>
                  <a:srgbClr val="FFFFFF"/>
                </a:solidFill>
              </a:rPr>
              <a:t>Body Level Two</a:t>
            </a:r>
            <a:endParaRPr sz="4400">
              <a:solidFill>
                <a:srgbClr val="FFFFFF"/>
              </a:solidFill>
            </a:endParaRPr>
          </a:p>
          <a:p>
            <a:pPr lvl="2">
              <a:defRPr sz="1800">
                <a:solidFill>
                  <a:srgbClr val="000000"/>
                </a:solidFill>
              </a:defRPr>
            </a:pPr>
            <a:r>
              <a:rPr sz="4400">
                <a:solidFill>
                  <a:srgbClr val="FFFFFF"/>
                </a:solidFill>
              </a:rPr>
              <a:t>Body Level Three</a:t>
            </a:r>
            <a:endParaRPr sz="4400">
              <a:solidFill>
                <a:srgbClr val="FFFFFF"/>
              </a:solidFill>
            </a:endParaRPr>
          </a:p>
          <a:p>
            <a:pPr lvl="3">
              <a:defRPr sz="1800">
                <a:solidFill>
                  <a:srgbClr val="000000"/>
                </a:solidFill>
              </a:defRPr>
            </a:pPr>
            <a:r>
              <a:rPr sz="4400">
                <a:solidFill>
                  <a:srgbClr val="FFFFFF"/>
                </a:solidFill>
              </a:rPr>
              <a:t>Body Level Four</a:t>
            </a:r>
            <a:endParaRPr sz="4400">
              <a:solidFill>
                <a:srgbClr val="FFFFFF"/>
              </a:solidFill>
            </a:endParaRPr>
          </a:p>
          <a:p>
            <a:pPr lvl="4">
              <a:defRPr sz="1800">
                <a:solidFill>
                  <a:srgbClr val="000000"/>
                </a:solidFill>
              </a:defRPr>
            </a:pPr>
            <a:r>
              <a:rPr sz="4400">
                <a:solidFill>
                  <a:srgbClr val="FFFFFF"/>
                </a:solidFill>
              </a:rPr>
              <a:t>Body Level Five</a:t>
            </a:r>
          </a:p>
        </p:txBody>
      </p:sp>
    </p:spTree>
  </p:cSld>
  <p:clrMapOvr>
    <a:masterClrMapping/>
  </p:clrMapOvr>
  <p:transitio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Title - Top">
    <p:spTree>
      <p:nvGrpSpPr>
        <p:cNvPr id="1" name=""/>
        <p:cNvGrpSpPr/>
        <p:nvPr/>
      </p:nvGrpSpPr>
      <p:grpSpPr>
        <a:xfrm>
          <a:off x="0" y="0"/>
          <a:ext cx="0" cy="0"/>
          <a:chOff x="0" y="0"/>
          <a:chExt cx="0" cy="0"/>
        </a:xfrm>
      </p:grpSpPr>
      <p:sp>
        <p:nvSpPr>
          <p:cNvPr id="16" name="Shape 16"/>
          <p:cNvSpPr/>
          <p:nvPr>
            <p:ph type="title"/>
          </p:nvPr>
        </p:nvSpPr>
        <p:spPr>
          <a:prstGeom prst="rect">
            <a:avLst/>
          </a:prstGeom>
        </p:spPr>
        <p:txBody>
          <a:bodyPr/>
          <a:lstStyle/>
          <a:p>
            <a:pPr lvl="0">
              <a:defRPr sz="1800">
                <a:solidFill>
                  <a:srgbClr val="000000"/>
                </a:solidFill>
              </a:defRPr>
            </a:pPr>
            <a:r>
              <a:rPr sz="11200">
                <a:solidFill>
                  <a:srgbClr val="FFFFFF"/>
                </a:solidFill>
              </a:rPr>
              <a:t>Title Text</a:t>
            </a:r>
          </a:p>
        </p:txBody>
      </p:sp>
    </p:spTree>
  </p:cSld>
  <p:clrMapOvr>
    <a:masterClrMapping/>
  </p:clrMapOvr>
  <p:transitio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amp; Bullets">
    <p:spTree>
      <p:nvGrpSpPr>
        <p:cNvPr id="1" name=""/>
        <p:cNvGrpSpPr/>
        <p:nvPr/>
      </p:nvGrpSpPr>
      <p:grpSpPr>
        <a:xfrm>
          <a:off x="0" y="0"/>
          <a:ext cx="0" cy="0"/>
          <a:chOff x="0" y="0"/>
          <a:chExt cx="0" cy="0"/>
        </a:xfrm>
      </p:grpSpPr>
      <p:sp>
        <p:nvSpPr>
          <p:cNvPr id="18" name="Shape 18"/>
          <p:cNvSpPr/>
          <p:nvPr>
            <p:ph type="title"/>
          </p:nvPr>
        </p:nvSpPr>
        <p:spPr>
          <a:prstGeom prst="rect">
            <a:avLst/>
          </a:prstGeom>
        </p:spPr>
        <p:txBody>
          <a:bodyPr/>
          <a:lstStyle/>
          <a:p>
            <a:pPr lvl="0">
              <a:defRPr sz="1800">
                <a:solidFill>
                  <a:srgbClr val="000000"/>
                </a:solidFill>
              </a:defRPr>
            </a:pPr>
            <a:r>
              <a:rPr sz="11200">
                <a:solidFill>
                  <a:srgbClr val="FFFFFF"/>
                </a:solidFill>
              </a:rPr>
              <a:t>Title Text</a:t>
            </a:r>
          </a:p>
        </p:txBody>
      </p:sp>
      <p:sp>
        <p:nvSpPr>
          <p:cNvPr id="19" name="Shape 19"/>
          <p:cNvSpPr/>
          <p:nvPr>
            <p:ph type="body" idx="1"/>
          </p:nvPr>
        </p:nvSpPr>
        <p:spPr>
          <a:prstGeom prst="rect">
            <a:avLst/>
          </a:prstGeom>
        </p:spPr>
        <p:txBody>
          <a:bodyPr/>
          <a:lstStyle/>
          <a:p>
            <a:pPr lvl="0">
              <a:defRPr sz="1800">
                <a:solidFill>
                  <a:srgbClr val="000000"/>
                </a:solidFill>
              </a:defRPr>
            </a:pPr>
            <a:r>
              <a:rPr sz="5200">
                <a:solidFill>
                  <a:srgbClr val="FFFFFF"/>
                </a:solidFill>
              </a:rPr>
              <a:t>Body Level One</a:t>
            </a:r>
            <a:endParaRPr sz="5200">
              <a:solidFill>
                <a:srgbClr val="FFFFFF"/>
              </a:solidFill>
            </a:endParaRPr>
          </a:p>
          <a:p>
            <a:pPr lvl="1">
              <a:defRPr sz="1800">
                <a:solidFill>
                  <a:srgbClr val="000000"/>
                </a:solidFill>
              </a:defRPr>
            </a:pPr>
            <a:r>
              <a:rPr sz="5200">
                <a:solidFill>
                  <a:srgbClr val="FFFFFF"/>
                </a:solidFill>
              </a:rPr>
              <a:t>Body Level Two</a:t>
            </a:r>
            <a:endParaRPr sz="5200">
              <a:solidFill>
                <a:srgbClr val="FFFFFF"/>
              </a:solidFill>
            </a:endParaRPr>
          </a:p>
          <a:p>
            <a:pPr lvl="2">
              <a:defRPr sz="1800">
                <a:solidFill>
                  <a:srgbClr val="000000"/>
                </a:solidFill>
              </a:defRPr>
            </a:pPr>
            <a:r>
              <a:rPr sz="5200">
                <a:solidFill>
                  <a:srgbClr val="FFFFFF"/>
                </a:solidFill>
              </a:rPr>
              <a:t>Body Level Three</a:t>
            </a:r>
            <a:endParaRPr sz="5200">
              <a:solidFill>
                <a:srgbClr val="FFFFFF"/>
              </a:solidFill>
            </a:endParaRPr>
          </a:p>
          <a:p>
            <a:pPr lvl="3">
              <a:defRPr sz="1800">
                <a:solidFill>
                  <a:srgbClr val="000000"/>
                </a:solidFill>
              </a:defRPr>
            </a:pPr>
            <a:r>
              <a:rPr sz="5200">
                <a:solidFill>
                  <a:srgbClr val="FFFFFF"/>
                </a:solidFill>
              </a:rPr>
              <a:t>Body Level Four</a:t>
            </a:r>
            <a:endParaRPr sz="5200">
              <a:solidFill>
                <a:srgbClr val="FFFFFF"/>
              </a:solidFill>
            </a:endParaRPr>
          </a:p>
          <a:p>
            <a:pPr lvl="4">
              <a:defRPr sz="1800">
                <a:solidFill>
                  <a:srgbClr val="000000"/>
                </a:solidFill>
              </a:defRPr>
            </a:pPr>
            <a:r>
              <a:rPr sz="5200">
                <a:solidFill>
                  <a:srgbClr val="FFFFFF"/>
                </a:solidFill>
              </a:rPr>
              <a:t>Body Level Five</a:t>
            </a:r>
          </a:p>
        </p:txBody>
      </p:sp>
    </p:spTree>
  </p:cSld>
  <p:clrMapOvr>
    <a:masterClrMapping/>
  </p:clrMapOvr>
  <p:transitio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Title, Bullets &amp; Photo">
    <p:spTree>
      <p:nvGrpSpPr>
        <p:cNvPr id="1" name=""/>
        <p:cNvGrpSpPr/>
        <p:nvPr/>
      </p:nvGrpSpPr>
      <p:grpSpPr>
        <a:xfrm>
          <a:off x="0" y="0"/>
          <a:ext cx="0" cy="0"/>
          <a:chOff x="0" y="0"/>
          <a:chExt cx="0" cy="0"/>
        </a:xfrm>
      </p:grpSpPr>
      <p:sp>
        <p:nvSpPr>
          <p:cNvPr id="21" name="Shape 21"/>
          <p:cNvSpPr/>
          <p:nvPr>
            <p:ph type="title"/>
          </p:nvPr>
        </p:nvSpPr>
        <p:spPr>
          <a:prstGeom prst="rect">
            <a:avLst/>
          </a:prstGeom>
        </p:spPr>
        <p:txBody>
          <a:bodyPr/>
          <a:lstStyle/>
          <a:p>
            <a:pPr lvl="0">
              <a:defRPr sz="1800">
                <a:solidFill>
                  <a:srgbClr val="000000"/>
                </a:solidFill>
              </a:defRPr>
            </a:pPr>
            <a:r>
              <a:rPr sz="11200">
                <a:solidFill>
                  <a:srgbClr val="FFFFFF"/>
                </a:solidFill>
              </a:rPr>
              <a:t>Title Text</a:t>
            </a:r>
          </a:p>
        </p:txBody>
      </p:sp>
      <p:sp>
        <p:nvSpPr>
          <p:cNvPr id="22" name="Shape 22"/>
          <p:cNvSpPr/>
          <p:nvPr>
            <p:ph type="body" idx="1"/>
          </p:nvPr>
        </p:nvSpPr>
        <p:spPr>
          <a:xfrm>
            <a:off x="1689100" y="3149600"/>
            <a:ext cx="10223500" cy="9296400"/>
          </a:xfrm>
          <a:prstGeom prst="rect">
            <a:avLst/>
          </a:prstGeom>
        </p:spPr>
        <p:txBody>
          <a:bodyPr/>
          <a:lstStyle>
            <a:lvl1pPr marL="558800" indent="-558800">
              <a:spcBef>
                <a:spcPts val="4500"/>
              </a:spcBef>
              <a:defRPr sz="4500"/>
            </a:lvl1pPr>
            <a:lvl2pPr marL="1117600" indent="-558800">
              <a:spcBef>
                <a:spcPts val="4500"/>
              </a:spcBef>
              <a:defRPr sz="4500"/>
            </a:lvl2pPr>
            <a:lvl3pPr marL="1676400" indent="-558800">
              <a:spcBef>
                <a:spcPts val="4500"/>
              </a:spcBef>
              <a:defRPr sz="4500"/>
            </a:lvl3pPr>
            <a:lvl4pPr marL="2235200" indent="-558800">
              <a:spcBef>
                <a:spcPts val="4500"/>
              </a:spcBef>
              <a:defRPr sz="4500"/>
            </a:lvl4pPr>
            <a:lvl5pPr marL="2794000" indent="-558800">
              <a:spcBef>
                <a:spcPts val="4500"/>
              </a:spcBef>
              <a:defRPr sz="4500"/>
            </a:lvl5pPr>
          </a:lstStyle>
          <a:p>
            <a:pPr lvl="0">
              <a:defRPr sz="1800">
                <a:solidFill>
                  <a:srgbClr val="000000"/>
                </a:solidFill>
              </a:defRPr>
            </a:pPr>
            <a:r>
              <a:rPr sz="4500">
                <a:solidFill>
                  <a:srgbClr val="FFFFFF"/>
                </a:solidFill>
              </a:rPr>
              <a:t>Body Level One</a:t>
            </a:r>
            <a:endParaRPr sz="4500">
              <a:solidFill>
                <a:srgbClr val="FFFFFF"/>
              </a:solidFill>
            </a:endParaRPr>
          </a:p>
          <a:p>
            <a:pPr lvl="1">
              <a:defRPr sz="1800">
                <a:solidFill>
                  <a:srgbClr val="000000"/>
                </a:solidFill>
              </a:defRPr>
            </a:pPr>
            <a:r>
              <a:rPr sz="4500">
                <a:solidFill>
                  <a:srgbClr val="FFFFFF"/>
                </a:solidFill>
              </a:rPr>
              <a:t>Body Level Two</a:t>
            </a:r>
            <a:endParaRPr sz="4500">
              <a:solidFill>
                <a:srgbClr val="FFFFFF"/>
              </a:solidFill>
            </a:endParaRPr>
          </a:p>
          <a:p>
            <a:pPr lvl="2">
              <a:defRPr sz="1800">
                <a:solidFill>
                  <a:srgbClr val="000000"/>
                </a:solidFill>
              </a:defRPr>
            </a:pPr>
            <a:r>
              <a:rPr sz="4500">
                <a:solidFill>
                  <a:srgbClr val="FFFFFF"/>
                </a:solidFill>
              </a:rPr>
              <a:t>Body Level Three</a:t>
            </a:r>
            <a:endParaRPr sz="4500">
              <a:solidFill>
                <a:srgbClr val="FFFFFF"/>
              </a:solidFill>
            </a:endParaRPr>
          </a:p>
          <a:p>
            <a:pPr lvl="3">
              <a:defRPr sz="1800">
                <a:solidFill>
                  <a:srgbClr val="000000"/>
                </a:solidFill>
              </a:defRPr>
            </a:pPr>
            <a:r>
              <a:rPr sz="4500">
                <a:solidFill>
                  <a:srgbClr val="FFFFFF"/>
                </a:solidFill>
              </a:rPr>
              <a:t>Body Level Four</a:t>
            </a:r>
            <a:endParaRPr sz="4500">
              <a:solidFill>
                <a:srgbClr val="FFFFFF"/>
              </a:solidFill>
            </a:endParaRPr>
          </a:p>
          <a:p>
            <a:pPr lvl="4">
              <a:defRPr sz="1800">
                <a:solidFill>
                  <a:srgbClr val="000000"/>
                </a:solidFill>
              </a:defRPr>
            </a:pPr>
            <a:r>
              <a:rPr sz="4500">
                <a:solidFill>
                  <a:srgbClr val="FFFFFF"/>
                </a:solidFill>
              </a:rPr>
              <a:t>Body Level Five</a:t>
            </a:r>
          </a:p>
        </p:txBody>
      </p:sp>
    </p:spTree>
  </p:cSld>
  <p:clrMapOvr>
    <a:masterClrMapping/>
  </p:clrMapOvr>
  <p:transitio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Bullets">
    <p:spTree>
      <p:nvGrpSpPr>
        <p:cNvPr id="1" name=""/>
        <p:cNvGrpSpPr/>
        <p:nvPr/>
      </p:nvGrpSpPr>
      <p:grpSpPr>
        <a:xfrm>
          <a:off x="0" y="0"/>
          <a:ext cx="0" cy="0"/>
          <a:chOff x="0" y="0"/>
          <a:chExt cx="0" cy="0"/>
        </a:xfrm>
      </p:grpSpPr>
      <p:sp>
        <p:nvSpPr>
          <p:cNvPr id="24" name="Shape 24"/>
          <p:cNvSpPr/>
          <p:nvPr>
            <p:ph type="body" idx="1"/>
          </p:nvPr>
        </p:nvSpPr>
        <p:spPr>
          <a:xfrm>
            <a:off x="1689100" y="1778000"/>
            <a:ext cx="21005800" cy="10172700"/>
          </a:xfrm>
          <a:prstGeom prst="rect">
            <a:avLst/>
          </a:prstGeom>
        </p:spPr>
        <p:txBody>
          <a:bodyPr/>
          <a:lstStyle/>
          <a:p>
            <a:pPr lvl="0">
              <a:defRPr sz="1800">
                <a:solidFill>
                  <a:srgbClr val="000000"/>
                </a:solidFill>
              </a:defRPr>
            </a:pPr>
            <a:r>
              <a:rPr sz="5200">
                <a:solidFill>
                  <a:srgbClr val="FFFFFF"/>
                </a:solidFill>
              </a:rPr>
              <a:t>Body Level One</a:t>
            </a:r>
            <a:endParaRPr sz="5200">
              <a:solidFill>
                <a:srgbClr val="FFFFFF"/>
              </a:solidFill>
            </a:endParaRPr>
          </a:p>
          <a:p>
            <a:pPr lvl="1">
              <a:defRPr sz="1800">
                <a:solidFill>
                  <a:srgbClr val="000000"/>
                </a:solidFill>
              </a:defRPr>
            </a:pPr>
            <a:r>
              <a:rPr sz="5200">
                <a:solidFill>
                  <a:srgbClr val="FFFFFF"/>
                </a:solidFill>
              </a:rPr>
              <a:t>Body Level Two</a:t>
            </a:r>
            <a:endParaRPr sz="5200">
              <a:solidFill>
                <a:srgbClr val="FFFFFF"/>
              </a:solidFill>
            </a:endParaRPr>
          </a:p>
          <a:p>
            <a:pPr lvl="2">
              <a:defRPr sz="1800">
                <a:solidFill>
                  <a:srgbClr val="000000"/>
                </a:solidFill>
              </a:defRPr>
            </a:pPr>
            <a:r>
              <a:rPr sz="5200">
                <a:solidFill>
                  <a:srgbClr val="FFFFFF"/>
                </a:solidFill>
              </a:rPr>
              <a:t>Body Level Three</a:t>
            </a:r>
            <a:endParaRPr sz="5200">
              <a:solidFill>
                <a:srgbClr val="FFFFFF"/>
              </a:solidFill>
            </a:endParaRPr>
          </a:p>
          <a:p>
            <a:pPr lvl="3">
              <a:defRPr sz="1800">
                <a:solidFill>
                  <a:srgbClr val="000000"/>
                </a:solidFill>
              </a:defRPr>
            </a:pPr>
            <a:r>
              <a:rPr sz="5200">
                <a:solidFill>
                  <a:srgbClr val="FFFFFF"/>
                </a:solidFill>
              </a:rPr>
              <a:t>Body Level Four</a:t>
            </a:r>
            <a:endParaRPr sz="5200">
              <a:solidFill>
                <a:srgbClr val="FFFFFF"/>
              </a:solidFill>
            </a:endParaRPr>
          </a:p>
          <a:p>
            <a:pPr lvl="4">
              <a:defRPr sz="1800">
                <a:solidFill>
                  <a:srgbClr val="000000"/>
                </a:solidFill>
              </a:defRPr>
            </a:pPr>
            <a:r>
              <a:rPr sz="5200">
                <a:solidFill>
                  <a:srgbClr val="FFFFFF"/>
                </a:solidFill>
              </a:rPr>
              <a:t>Body Level Five</a:t>
            </a:r>
          </a:p>
        </p:txBody>
      </p:sp>
    </p:spTree>
  </p:cSld>
  <p:clrMapOvr>
    <a:masterClrMapping/>
  </p:clrMapOvr>
  <p:transitio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Photo - 3 Up">
    <p:spTree>
      <p:nvGrpSpPr>
        <p:cNvPr id="1" name=""/>
        <p:cNvGrpSpPr/>
        <p:nvPr/>
      </p:nvGrpSpPr>
      <p:grpSpPr>
        <a:xfrm>
          <a:off x="0" y="0"/>
          <a:ext cx="0" cy="0"/>
          <a:chOff x="0" y="0"/>
          <a:chExt cx="0" cy="0"/>
        </a:xfrm>
      </p:grpSpPr>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00"/>
        </a:solidFill>
      </p:bgPr>
    </p:bg>
    <p:spTree>
      <p:nvGrpSpPr>
        <p:cNvPr id="1" name=""/>
        <p:cNvGrpSpPr/>
        <p:nvPr/>
      </p:nvGrpSpPr>
      <p:grpSpPr>
        <a:xfrm>
          <a:off x="0" y="0"/>
          <a:ext cx="0" cy="0"/>
          <a:chOff x="0" y="0"/>
          <a:chExt cx="0" cy="0"/>
        </a:xfrm>
      </p:grpSpPr>
      <p:sp>
        <p:nvSpPr>
          <p:cNvPr id="2" name="Shape 2"/>
          <p:cNvSpPr/>
          <p:nvPr>
            <p:ph type="title"/>
          </p:nvPr>
        </p:nvSpPr>
        <p:spPr>
          <a:xfrm>
            <a:off x="1689100" y="355600"/>
            <a:ext cx="21005800" cy="228600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lvl="0">
              <a:defRPr sz="1800">
                <a:solidFill>
                  <a:srgbClr val="000000"/>
                </a:solidFill>
              </a:defRPr>
            </a:pPr>
            <a:r>
              <a:rPr sz="11200">
                <a:solidFill>
                  <a:srgbClr val="FFFFFF"/>
                </a:solidFill>
              </a:rPr>
              <a:t>Title Text</a:t>
            </a:r>
          </a:p>
        </p:txBody>
      </p:sp>
      <p:sp>
        <p:nvSpPr>
          <p:cNvPr id="3" name="Shape 3"/>
          <p:cNvSpPr/>
          <p:nvPr>
            <p:ph type="body" idx="1"/>
          </p:nvPr>
        </p:nvSpPr>
        <p:spPr>
          <a:xfrm>
            <a:off x="1689100" y="3149600"/>
            <a:ext cx="21005800" cy="929640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lvl="0">
              <a:defRPr sz="1800">
                <a:solidFill>
                  <a:srgbClr val="000000"/>
                </a:solidFill>
              </a:defRPr>
            </a:pPr>
            <a:r>
              <a:rPr sz="5200">
                <a:solidFill>
                  <a:srgbClr val="FFFFFF"/>
                </a:solidFill>
              </a:rPr>
              <a:t>Body Level One</a:t>
            </a:r>
            <a:endParaRPr sz="5200">
              <a:solidFill>
                <a:srgbClr val="FFFFFF"/>
              </a:solidFill>
            </a:endParaRPr>
          </a:p>
          <a:p>
            <a:pPr lvl="1">
              <a:defRPr sz="1800">
                <a:solidFill>
                  <a:srgbClr val="000000"/>
                </a:solidFill>
              </a:defRPr>
            </a:pPr>
            <a:r>
              <a:rPr sz="5200">
                <a:solidFill>
                  <a:srgbClr val="FFFFFF"/>
                </a:solidFill>
              </a:rPr>
              <a:t>Body Level Two</a:t>
            </a:r>
            <a:endParaRPr sz="5200">
              <a:solidFill>
                <a:srgbClr val="FFFFFF"/>
              </a:solidFill>
            </a:endParaRPr>
          </a:p>
          <a:p>
            <a:pPr lvl="2">
              <a:defRPr sz="1800">
                <a:solidFill>
                  <a:srgbClr val="000000"/>
                </a:solidFill>
              </a:defRPr>
            </a:pPr>
            <a:r>
              <a:rPr sz="5200">
                <a:solidFill>
                  <a:srgbClr val="FFFFFF"/>
                </a:solidFill>
              </a:rPr>
              <a:t>Body Level Three</a:t>
            </a:r>
            <a:endParaRPr sz="5200">
              <a:solidFill>
                <a:srgbClr val="FFFFFF"/>
              </a:solidFill>
            </a:endParaRPr>
          </a:p>
          <a:p>
            <a:pPr lvl="3">
              <a:defRPr sz="1800">
                <a:solidFill>
                  <a:srgbClr val="000000"/>
                </a:solidFill>
              </a:defRPr>
            </a:pPr>
            <a:r>
              <a:rPr sz="5200">
                <a:solidFill>
                  <a:srgbClr val="FFFFFF"/>
                </a:solidFill>
              </a:rPr>
              <a:t>Body Level Four</a:t>
            </a:r>
            <a:endParaRPr sz="5200">
              <a:solidFill>
                <a:srgbClr val="FFFFFF"/>
              </a:solidFill>
            </a:endParaRPr>
          </a:p>
          <a:p>
            <a:pPr lvl="4">
              <a:defRPr sz="1800">
                <a:solidFill>
                  <a:srgbClr val="000000"/>
                </a:solidFill>
              </a:defRPr>
            </a:pPr>
            <a:r>
              <a:rPr sz="5200">
                <a:solidFill>
                  <a:srgbClr val="FFFFFF"/>
                </a:solidFill>
              </a:rPr>
              <a:t>Body Level Five</a:t>
            </a:r>
          </a:p>
        </p:txBody>
      </p:sp>
    </p:spTree>
  </p:cSld>
  <p:clrMap bg1="dk1" tx1="lt1" bg2="dk2" tx2="lt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spd="med" advClick="1"/>
  <p:txStyles>
    <p:titleStyle>
      <a:lvl1pPr algn="ctr" defTabSz="825500">
        <a:defRPr sz="11200">
          <a:solidFill>
            <a:srgbClr val="FFFFFF"/>
          </a:solidFill>
          <a:latin typeface="+mn-lt"/>
          <a:ea typeface="+mn-ea"/>
          <a:cs typeface="+mn-cs"/>
          <a:sym typeface="Helvetica Light"/>
        </a:defRPr>
      </a:lvl1pPr>
      <a:lvl2pPr indent="228600" algn="ctr" defTabSz="825500">
        <a:defRPr sz="11200">
          <a:solidFill>
            <a:srgbClr val="FFFFFF"/>
          </a:solidFill>
          <a:latin typeface="+mn-lt"/>
          <a:ea typeface="+mn-ea"/>
          <a:cs typeface="+mn-cs"/>
          <a:sym typeface="Helvetica Light"/>
        </a:defRPr>
      </a:lvl2pPr>
      <a:lvl3pPr indent="457200" algn="ctr" defTabSz="825500">
        <a:defRPr sz="11200">
          <a:solidFill>
            <a:srgbClr val="FFFFFF"/>
          </a:solidFill>
          <a:latin typeface="+mn-lt"/>
          <a:ea typeface="+mn-ea"/>
          <a:cs typeface="+mn-cs"/>
          <a:sym typeface="Helvetica Light"/>
        </a:defRPr>
      </a:lvl3pPr>
      <a:lvl4pPr indent="685800" algn="ctr" defTabSz="825500">
        <a:defRPr sz="11200">
          <a:solidFill>
            <a:srgbClr val="FFFFFF"/>
          </a:solidFill>
          <a:latin typeface="+mn-lt"/>
          <a:ea typeface="+mn-ea"/>
          <a:cs typeface="+mn-cs"/>
          <a:sym typeface="Helvetica Light"/>
        </a:defRPr>
      </a:lvl4pPr>
      <a:lvl5pPr indent="914400" algn="ctr" defTabSz="825500">
        <a:defRPr sz="11200">
          <a:solidFill>
            <a:srgbClr val="FFFFFF"/>
          </a:solidFill>
          <a:latin typeface="+mn-lt"/>
          <a:ea typeface="+mn-ea"/>
          <a:cs typeface="+mn-cs"/>
          <a:sym typeface="Helvetica Light"/>
        </a:defRPr>
      </a:lvl5pPr>
      <a:lvl6pPr indent="1143000" algn="ctr" defTabSz="825500">
        <a:defRPr sz="11200">
          <a:solidFill>
            <a:srgbClr val="FFFFFF"/>
          </a:solidFill>
          <a:latin typeface="+mn-lt"/>
          <a:ea typeface="+mn-ea"/>
          <a:cs typeface="+mn-cs"/>
          <a:sym typeface="Helvetica Light"/>
        </a:defRPr>
      </a:lvl6pPr>
      <a:lvl7pPr indent="1371600" algn="ctr" defTabSz="825500">
        <a:defRPr sz="11200">
          <a:solidFill>
            <a:srgbClr val="FFFFFF"/>
          </a:solidFill>
          <a:latin typeface="+mn-lt"/>
          <a:ea typeface="+mn-ea"/>
          <a:cs typeface="+mn-cs"/>
          <a:sym typeface="Helvetica Light"/>
        </a:defRPr>
      </a:lvl7pPr>
      <a:lvl8pPr indent="1600200" algn="ctr" defTabSz="825500">
        <a:defRPr sz="11200">
          <a:solidFill>
            <a:srgbClr val="FFFFFF"/>
          </a:solidFill>
          <a:latin typeface="+mn-lt"/>
          <a:ea typeface="+mn-ea"/>
          <a:cs typeface="+mn-cs"/>
          <a:sym typeface="Helvetica Light"/>
        </a:defRPr>
      </a:lvl8pPr>
      <a:lvl9pPr indent="1828800" algn="ctr" defTabSz="825500">
        <a:defRPr sz="11200">
          <a:solidFill>
            <a:srgbClr val="FFFFFF"/>
          </a:solidFill>
          <a:latin typeface="+mn-lt"/>
          <a:ea typeface="+mn-ea"/>
          <a:cs typeface="+mn-cs"/>
          <a:sym typeface="Helvetica Light"/>
        </a:defRPr>
      </a:lvl9pPr>
    </p:titleStyle>
    <p:bodyStyle>
      <a:lvl1pPr marL="635000" indent="-635000" defTabSz="825500">
        <a:spcBef>
          <a:spcPts val="5900"/>
        </a:spcBef>
        <a:buSzPct val="75000"/>
        <a:buChar char="•"/>
        <a:defRPr sz="5200">
          <a:solidFill>
            <a:srgbClr val="FFFFFF"/>
          </a:solidFill>
          <a:latin typeface="+mn-lt"/>
          <a:ea typeface="+mn-ea"/>
          <a:cs typeface="+mn-cs"/>
          <a:sym typeface="Helvetica Light"/>
        </a:defRPr>
      </a:lvl1pPr>
      <a:lvl2pPr marL="1270000" indent="-635000" defTabSz="825500">
        <a:spcBef>
          <a:spcPts val="5900"/>
        </a:spcBef>
        <a:buSzPct val="75000"/>
        <a:buChar char="•"/>
        <a:defRPr sz="5200">
          <a:solidFill>
            <a:srgbClr val="FFFFFF"/>
          </a:solidFill>
          <a:latin typeface="+mn-lt"/>
          <a:ea typeface="+mn-ea"/>
          <a:cs typeface="+mn-cs"/>
          <a:sym typeface="Helvetica Light"/>
        </a:defRPr>
      </a:lvl2pPr>
      <a:lvl3pPr marL="1905000" indent="-635000" defTabSz="825500">
        <a:spcBef>
          <a:spcPts val="5900"/>
        </a:spcBef>
        <a:buSzPct val="75000"/>
        <a:buChar char="•"/>
        <a:defRPr sz="5200">
          <a:solidFill>
            <a:srgbClr val="FFFFFF"/>
          </a:solidFill>
          <a:latin typeface="+mn-lt"/>
          <a:ea typeface="+mn-ea"/>
          <a:cs typeface="+mn-cs"/>
          <a:sym typeface="Helvetica Light"/>
        </a:defRPr>
      </a:lvl3pPr>
      <a:lvl4pPr marL="2540000" indent="-635000" defTabSz="825500">
        <a:spcBef>
          <a:spcPts val="5900"/>
        </a:spcBef>
        <a:buSzPct val="75000"/>
        <a:buChar char="•"/>
        <a:defRPr sz="5200">
          <a:solidFill>
            <a:srgbClr val="FFFFFF"/>
          </a:solidFill>
          <a:latin typeface="+mn-lt"/>
          <a:ea typeface="+mn-ea"/>
          <a:cs typeface="+mn-cs"/>
          <a:sym typeface="Helvetica Light"/>
        </a:defRPr>
      </a:lvl4pPr>
      <a:lvl5pPr marL="3175000" indent="-635000" defTabSz="825500">
        <a:spcBef>
          <a:spcPts val="5900"/>
        </a:spcBef>
        <a:buSzPct val="75000"/>
        <a:buChar char="•"/>
        <a:defRPr sz="5200">
          <a:solidFill>
            <a:srgbClr val="FFFFFF"/>
          </a:solidFill>
          <a:latin typeface="+mn-lt"/>
          <a:ea typeface="+mn-ea"/>
          <a:cs typeface="+mn-cs"/>
          <a:sym typeface="Helvetica Light"/>
        </a:defRPr>
      </a:lvl5pPr>
      <a:lvl6pPr marL="3810000" indent="-635000" defTabSz="825500">
        <a:spcBef>
          <a:spcPts val="5900"/>
        </a:spcBef>
        <a:buSzPct val="75000"/>
        <a:buChar char="•"/>
        <a:defRPr sz="5200">
          <a:solidFill>
            <a:srgbClr val="FFFFFF"/>
          </a:solidFill>
          <a:latin typeface="+mn-lt"/>
          <a:ea typeface="+mn-ea"/>
          <a:cs typeface="+mn-cs"/>
          <a:sym typeface="Helvetica Light"/>
        </a:defRPr>
      </a:lvl6pPr>
      <a:lvl7pPr marL="4445000" indent="-635000" defTabSz="825500">
        <a:spcBef>
          <a:spcPts val="5900"/>
        </a:spcBef>
        <a:buSzPct val="75000"/>
        <a:buChar char="•"/>
        <a:defRPr sz="5200">
          <a:solidFill>
            <a:srgbClr val="FFFFFF"/>
          </a:solidFill>
          <a:latin typeface="+mn-lt"/>
          <a:ea typeface="+mn-ea"/>
          <a:cs typeface="+mn-cs"/>
          <a:sym typeface="Helvetica Light"/>
        </a:defRPr>
      </a:lvl7pPr>
      <a:lvl8pPr marL="5080000" indent="-635000" defTabSz="825500">
        <a:spcBef>
          <a:spcPts val="5900"/>
        </a:spcBef>
        <a:buSzPct val="75000"/>
        <a:buChar char="•"/>
        <a:defRPr sz="5200">
          <a:solidFill>
            <a:srgbClr val="FFFFFF"/>
          </a:solidFill>
          <a:latin typeface="+mn-lt"/>
          <a:ea typeface="+mn-ea"/>
          <a:cs typeface="+mn-cs"/>
          <a:sym typeface="Helvetica Light"/>
        </a:defRPr>
      </a:lvl8pPr>
      <a:lvl9pPr marL="5715000" indent="-635000" defTabSz="825500">
        <a:spcBef>
          <a:spcPts val="5900"/>
        </a:spcBef>
        <a:buSzPct val="75000"/>
        <a:buChar char="•"/>
        <a:defRPr sz="5200">
          <a:solidFill>
            <a:srgbClr val="FFFFFF"/>
          </a:solidFill>
          <a:latin typeface="+mn-lt"/>
          <a:ea typeface="+mn-ea"/>
          <a:cs typeface="+mn-cs"/>
          <a:sym typeface="Helvetica Light"/>
        </a:defRPr>
      </a:lvl9pPr>
    </p:bodyStyle>
    <p:otherStyle>
      <a:lvl1pPr algn="ctr" defTabSz="825500">
        <a:defRPr sz="2400">
          <a:solidFill>
            <a:schemeClr val="tx1"/>
          </a:solidFill>
          <a:latin typeface="+mn-lt"/>
          <a:ea typeface="+mn-ea"/>
          <a:cs typeface="+mn-cs"/>
          <a:sym typeface="Helvetica Light"/>
        </a:defRPr>
      </a:lvl1pPr>
      <a:lvl2pPr indent="228600" algn="ctr" defTabSz="825500">
        <a:defRPr sz="2400">
          <a:solidFill>
            <a:schemeClr val="tx1"/>
          </a:solidFill>
          <a:latin typeface="+mn-lt"/>
          <a:ea typeface="+mn-ea"/>
          <a:cs typeface="+mn-cs"/>
          <a:sym typeface="Helvetica Light"/>
        </a:defRPr>
      </a:lvl2pPr>
      <a:lvl3pPr indent="457200" algn="ctr" defTabSz="825500">
        <a:defRPr sz="2400">
          <a:solidFill>
            <a:schemeClr val="tx1"/>
          </a:solidFill>
          <a:latin typeface="+mn-lt"/>
          <a:ea typeface="+mn-ea"/>
          <a:cs typeface="+mn-cs"/>
          <a:sym typeface="Helvetica Light"/>
        </a:defRPr>
      </a:lvl3pPr>
      <a:lvl4pPr indent="685800" algn="ctr" defTabSz="825500">
        <a:defRPr sz="2400">
          <a:solidFill>
            <a:schemeClr val="tx1"/>
          </a:solidFill>
          <a:latin typeface="+mn-lt"/>
          <a:ea typeface="+mn-ea"/>
          <a:cs typeface="+mn-cs"/>
          <a:sym typeface="Helvetica Light"/>
        </a:defRPr>
      </a:lvl4pPr>
      <a:lvl5pPr indent="914400" algn="ctr" defTabSz="825500">
        <a:defRPr sz="2400">
          <a:solidFill>
            <a:schemeClr val="tx1"/>
          </a:solidFill>
          <a:latin typeface="+mn-lt"/>
          <a:ea typeface="+mn-ea"/>
          <a:cs typeface="+mn-cs"/>
          <a:sym typeface="Helvetica Light"/>
        </a:defRPr>
      </a:lvl5pPr>
      <a:lvl6pPr indent="1143000" algn="ctr" defTabSz="825500">
        <a:defRPr sz="2400">
          <a:solidFill>
            <a:schemeClr val="tx1"/>
          </a:solidFill>
          <a:latin typeface="+mn-lt"/>
          <a:ea typeface="+mn-ea"/>
          <a:cs typeface="+mn-cs"/>
          <a:sym typeface="Helvetica Light"/>
        </a:defRPr>
      </a:lvl6pPr>
      <a:lvl7pPr indent="1371600" algn="ctr" defTabSz="825500">
        <a:defRPr sz="2400">
          <a:solidFill>
            <a:schemeClr val="tx1"/>
          </a:solidFill>
          <a:latin typeface="+mn-lt"/>
          <a:ea typeface="+mn-ea"/>
          <a:cs typeface="+mn-cs"/>
          <a:sym typeface="Helvetica Light"/>
        </a:defRPr>
      </a:lvl7pPr>
      <a:lvl8pPr indent="1600200" algn="ctr" defTabSz="825500">
        <a:defRPr sz="2400">
          <a:solidFill>
            <a:schemeClr val="tx1"/>
          </a:solidFill>
          <a:latin typeface="+mn-lt"/>
          <a:ea typeface="+mn-ea"/>
          <a:cs typeface="+mn-cs"/>
          <a:sym typeface="Helvetica Light"/>
        </a:defRPr>
      </a:lvl8pPr>
      <a:lvl9pPr indent="1828800" algn="ctr" defTabSz="825500">
        <a:defRPr sz="2400">
          <a:solidFill>
            <a:schemeClr val="tx1"/>
          </a:solidFill>
          <a:latin typeface="+mn-lt"/>
          <a:ea typeface="+mn-ea"/>
          <a:cs typeface="+mn-cs"/>
          <a:sym typeface="Helvetica Light"/>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2" name="Shape 32"/>
          <p:cNvSpPr/>
          <p:nvPr>
            <p:ph type="title"/>
          </p:nvPr>
        </p:nvSpPr>
        <p:spPr>
          <a:prstGeom prst="rect">
            <a:avLst/>
          </a:prstGeom>
        </p:spPr>
        <p:txBody>
          <a:bodyPr/>
          <a:lstStyle/>
          <a:p>
            <a:pPr lvl="0"/>
          </a:p>
        </p:txBody>
      </p:sp>
      <p:sp>
        <p:nvSpPr>
          <p:cNvPr id="33" name="Shape 33"/>
          <p:cNvSpPr/>
          <p:nvPr>
            <p:ph type="body" idx="1"/>
          </p:nvPr>
        </p:nvSpPr>
        <p:spPr>
          <a:prstGeom prst="rect">
            <a:avLst/>
          </a:prstGeom>
        </p:spPr>
        <p:txBody>
          <a:bodyPr/>
          <a:lstStyle/>
          <a:p>
            <a:pPr lvl="0"/>
          </a:p>
        </p:txBody>
      </p:sp>
      <p:pic>
        <p:nvPicPr>
          <p:cNvPr id="34" name="charon_mountains_in_a_moat_20150716.jpg"/>
          <p:cNvPicPr/>
          <p:nvPr/>
        </p:nvPicPr>
        <p:blipFill>
          <a:blip r:embed="rId3">
            <a:extLst/>
          </a:blip>
          <a:stretch>
            <a:fillRect/>
          </a:stretch>
        </p:blipFill>
        <p:spPr>
          <a:xfrm>
            <a:off x="0" y="0"/>
            <a:ext cx="24384000" cy="13716000"/>
          </a:xfrm>
          <a:prstGeom prst="rect">
            <a:avLst/>
          </a:prstGeom>
          <a:ln w="12700">
            <a:miter lim="400000"/>
          </a:ln>
        </p:spPr>
      </p:pic>
    </p:spTree>
  </p:cSld>
  <p:clrMapOvr>
    <a:masterClrMapping/>
  </p:clrMapOvr>
  <p:transition spd="med" advClick="1"/>
</p:sld>
</file>

<file path=ppt/theme/_rels/theme1.xml.rels><?xml version="1.0" encoding="UTF-8" standalone="yes"?><Relationships xmlns="http://schemas.openxmlformats.org/package/2006/relationships"><Relationship Id="rId1" Type="http://schemas.openxmlformats.org/officeDocument/2006/relationships/image" Target="../media/image1.png"/></Relationships>

</file>

<file path=ppt/theme/_rels/theme2.xml.rels><?xml version="1.0" encoding="UTF-8" standalone="yes"?><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xmlns:r="http://schemas.openxmlformats.org/officeDocument/2006/relationships" name="Black">
  <a:themeElements>
    <a:clrScheme name="Black">
      <a:dk1>
        <a:srgbClr val="000000"/>
      </a:dk1>
      <a:lt1>
        <a:srgbClr val="FFFFFF"/>
      </a:lt1>
      <a:dk2>
        <a:srgbClr val="53585F"/>
      </a:dk2>
      <a:lt2>
        <a:srgbClr val="DCDEE0"/>
      </a:lt2>
      <a:accent1>
        <a:srgbClr val="0065C1"/>
      </a:accent1>
      <a:accent2>
        <a:srgbClr val="00A6AC"/>
      </a:accent2>
      <a:accent3>
        <a:srgbClr val="308B16"/>
      </a:accent3>
      <a:accent4>
        <a:srgbClr val="BC8027"/>
      </a:accent4>
      <a:accent5>
        <a:srgbClr val="971817"/>
      </a:accent5>
      <a:accent6>
        <a:srgbClr val="5747C1"/>
      </a:accent6>
      <a:hlink>
        <a:srgbClr val="0000FF"/>
      </a:hlink>
      <a:folHlink>
        <a:srgbClr val="FF00FF"/>
      </a:folHlink>
    </a:clrScheme>
    <a:fontScheme name="Black">
      <a:majorFont>
        <a:latin typeface="Helvetica Light"/>
        <a:ea typeface="Helvetica Light"/>
        <a:cs typeface="Helvetica Light"/>
      </a:majorFont>
      <a:minorFont>
        <a:latin typeface="Helvetica Light"/>
        <a:ea typeface="Helvetica Light"/>
        <a:cs typeface="Helvetica Light"/>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1" hangingPunct="0">
          <a:lnSpc>
            <a:spcPct val="100000"/>
          </a:lnSpc>
          <a:spcBef>
            <a:spcPts val="0"/>
          </a:spcBef>
          <a:spcAft>
            <a:spcPts val="0"/>
          </a:spcAft>
          <a:buClrTx/>
          <a:buSzTx/>
          <a:buFontTx/>
          <a:buNone/>
          <a:tabLst/>
          <a:defRPr b="0" baseline="0" cap="none" i="0" spc="0" strike="noStrike" sz="36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1" hangingPunct="0">
          <a:lnSpc>
            <a:spcPct val="100000"/>
          </a:lnSpc>
          <a:spcBef>
            <a:spcPts val="0"/>
          </a:spcBef>
          <a:spcAft>
            <a:spcPts val="0"/>
          </a:spcAft>
          <a:buClrTx/>
          <a:buSzTx/>
          <a:buFontTx/>
          <a:buNone/>
          <a:tabLst/>
          <a:defRPr b="0" baseline="0" cap="none" i="0" spc="0" strike="noStrike" sz="50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Black">
  <a:themeElements>
    <a:clrScheme name="Black">
      <a:dk1>
        <a:srgbClr val="000000"/>
      </a:dk1>
      <a:lt1>
        <a:srgbClr val="FFFFFF"/>
      </a:lt1>
      <a:dk2>
        <a:srgbClr val="53585F"/>
      </a:dk2>
      <a:lt2>
        <a:srgbClr val="DCDEE0"/>
      </a:lt2>
      <a:accent1>
        <a:srgbClr val="0065C1"/>
      </a:accent1>
      <a:accent2>
        <a:srgbClr val="00A6AC"/>
      </a:accent2>
      <a:accent3>
        <a:srgbClr val="308B16"/>
      </a:accent3>
      <a:accent4>
        <a:srgbClr val="BC8027"/>
      </a:accent4>
      <a:accent5>
        <a:srgbClr val="971817"/>
      </a:accent5>
      <a:accent6>
        <a:srgbClr val="5747C1"/>
      </a:accent6>
      <a:hlink>
        <a:srgbClr val="0000FF"/>
      </a:hlink>
      <a:folHlink>
        <a:srgbClr val="FF00FF"/>
      </a:folHlink>
    </a:clrScheme>
    <a:fontScheme name="Black">
      <a:majorFont>
        <a:latin typeface="Helvetica Light"/>
        <a:ea typeface="Helvetica Light"/>
        <a:cs typeface="Helvetica Light"/>
      </a:majorFont>
      <a:minorFont>
        <a:latin typeface="Helvetica Light"/>
        <a:ea typeface="Helvetica Light"/>
        <a:cs typeface="Helvetica Light"/>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1" hangingPunct="0">
          <a:lnSpc>
            <a:spcPct val="100000"/>
          </a:lnSpc>
          <a:spcBef>
            <a:spcPts val="0"/>
          </a:spcBef>
          <a:spcAft>
            <a:spcPts val="0"/>
          </a:spcAft>
          <a:buClrTx/>
          <a:buSzTx/>
          <a:buFontTx/>
          <a:buNone/>
          <a:tabLst/>
          <a:defRPr b="0" baseline="0" cap="none" i="0" spc="0" strike="noStrike" sz="36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1" hangingPunct="0">
          <a:lnSpc>
            <a:spcPct val="100000"/>
          </a:lnSpc>
          <a:spcBef>
            <a:spcPts val="0"/>
          </a:spcBef>
          <a:spcAft>
            <a:spcPts val="0"/>
          </a:spcAft>
          <a:buClrTx/>
          <a:buSzTx/>
          <a:buFontTx/>
          <a:buNone/>
          <a:tabLst/>
          <a:defRPr b="0" baseline="0" cap="none" i="0" spc="0" strike="noStrike" sz="50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