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lvl1pPr algn="ctr" defTabSz="825500">
      <a:defRPr sz="3200">
        <a:solidFill>
          <a:srgbClr val="FFFFFF"/>
        </a:solidFill>
        <a:latin typeface="+mn-lt"/>
        <a:ea typeface="+mn-ea"/>
        <a:cs typeface="+mn-cs"/>
        <a:sym typeface="Helvetica Light"/>
      </a:defRPr>
    </a:lvl1pPr>
    <a:lvl2pPr indent="228600" algn="ctr" defTabSz="825500">
      <a:defRPr sz="3200">
        <a:solidFill>
          <a:srgbClr val="FFFFFF"/>
        </a:solidFill>
        <a:latin typeface="+mn-lt"/>
        <a:ea typeface="+mn-ea"/>
        <a:cs typeface="+mn-cs"/>
        <a:sym typeface="Helvetica Light"/>
      </a:defRPr>
    </a:lvl2pPr>
    <a:lvl3pPr indent="457200" algn="ctr" defTabSz="825500">
      <a:defRPr sz="3200">
        <a:solidFill>
          <a:srgbClr val="FFFFFF"/>
        </a:solidFill>
        <a:latin typeface="+mn-lt"/>
        <a:ea typeface="+mn-ea"/>
        <a:cs typeface="+mn-cs"/>
        <a:sym typeface="Helvetica Light"/>
      </a:defRPr>
    </a:lvl3pPr>
    <a:lvl4pPr indent="685800" algn="ctr" defTabSz="825500">
      <a:defRPr sz="3200">
        <a:solidFill>
          <a:srgbClr val="FFFFFF"/>
        </a:solidFill>
        <a:latin typeface="+mn-lt"/>
        <a:ea typeface="+mn-ea"/>
        <a:cs typeface="+mn-cs"/>
        <a:sym typeface="Helvetica Light"/>
      </a:defRPr>
    </a:lvl4pPr>
    <a:lvl5pPr indent="914400" algn="ctr" defTabSz="825500">
      <a:defRPr sz="3200">
        <a:solidFill>
          <a:srgbClr val="FFFFFF"/>
        </a:solidFill>
        <a:latin typeface="+mn-lt"/>
        <a:ea typeface="+mn-ea"/>
        <a:cs typeface="+mn-cs"/>
        <a:sym typeface="Helvetica Light"/>
      </a:defRPr>
    </a:lvl5pPr>
    <a:lvl6pPr indent="1143000" algn="ctr" defTabSz="825500">
      <a:defRPr sz="3200">
        <a:solidFill>
          <a:srgbClr val="FFFFFF"/>
        </a:solidFill>
        <a:latin typeface="+mn-lt"/>
        <a:ea typeface="+mn-ea"/>
        <a:cs typeface="+mn-cs"/>
        <a:sym typeface="Helvetica Light"/>
      </a:defRPr>
    </a:lvl6pPr>
    <a:lvl7pPr indent="1371600" algn="ctr" defTabSz="825500">
      <a:defRPr sz="3200">
        <a:solidFill>
          <a:srgbClr val="FFFFFF"/>
        </a:solidFill>
        <a:latin typeface="+mn-lt"/>
        <a:ea typeface="+mn-ea"/>
        <a:cs typeface="+mn-cs"/>
        <a:sym typeface="Helvetica Light"/>
      </a:defRPr>
    </a:lvl7pPr>
    <a:lvl8pPr indent="1600200" algn="ctr" defTabSz="825500">
      <a:defRPr sz="3200">
        <a:solidFill>
          <a:srgbClr val="FFFFFF"/>
        </a:solidFill>
        <a:latin typeface="+mn-lt"/>
        <a:ea typeface="+mn-ea"/>
        <a:cs typeface="+mn-cs"/>
        <a:sym typeface="Helvetica Light"/>
      </a:defRPr>
    </a:lvl8pPr>
    <a:lvl9pPr indent="1828800" algn="ctr" defTabSz="825500">
      <a:defRPr sz="32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400">
        <a:latin typeface="Helvetica Neue"/>
        <a:ea typeface="Helvetica Neue"/>
        <a:cs typeface="Helvetica Neue"/>
        <a:sym typeface="Helvetica Neue"/>
      </a:defRPr>
    </a:lvl1pPr>
    <a:lvl2pPr indent="228600" defTabSz="457200">
      <a:lnSpc>
        <a:spcPct val="117999"/>
      </a:lnSpc>
      <a:defRPr sz="1400">
        <a:latin typeface="Helvetica Neue"/>
        <a:ea typeface="Helvetica Neue"/>
        <a:cs typeface="Helvetica Neue"/>
        <a:sym typeface="Helvetica Neue"/>
      </a:defRPr>
    </a:lvl2pPr>
    <a:lvl3pPr indent="457200" defTabSz="457200">
      <a:lnSpc>
        <a:spcPct val="117999"/>
      </a:lnSpc>
      <a:defRPr sz="1400">
        <a:latin typeface="Helvetica Neue"/>
        <a:ea typeface="Helvetica Neue"/>
        <a:cs typeface="Helvetica Neue"/>
        <a:sym typeface="Helvetica Neue"/>
      </a:defRPr>
    </a:lvl3pPr>
    <a:lvl4pPr indent="685800" defTabSz="457200">
      <a:lnSpc>
        <a:spcPct val="117999"/>
      </a:lnSpc>
      <a:defRPr sz="1400">
        <a:latin typeface="Helvetica Neue"/>
        <a:ea typeface="Helvetica Neue"/>
        <a:cs typeface="Helvetica Neue"/>
        <a:sym typeface="Helvetica Neue"/>
      </a:defRPr>
    </a:lvl4pPr>
    <a:lvl5pPr indent="914400" defTabSz="457200">
      <a:lnSpc>
        <a:spcPct val="117999"/>
      </a:lnSpc>
      <a:defRPr sz="1400">
        <a:latin typeface="Helvetica Neue"/>
        <a:ea typeface="Helvetica Neue"/>
        <a:cs typeface="Helvetica Neue"/>
        <a:sym typeface="Helvetica Neue"/>
      </a:defRPr>
    </a:lvl5pPr>
    <a:lvl6pPr indent="1143000" defTabSz="457200">
      <a:lnSpc>
        <a:spcPct val="117999"/>
      </a:lnSpc>
      <a:defRPr sz="1400">
        <a:latin typeface="Helvetica Neue"/>
        <a:ea typeface="Helvetica Neue"/>
        <a:cs typeface="Helvetica Neue"/>
        <a:sym typeface="Helvetica Neue"/>
      </a:defRPr>
    </a:lvl6pPr>
    <a:lvl7pPr indent="1371600" defTabSz="457200">
      <a:lnSpc>
        <a:spcPct val="117999"/>
      </a:lnSpc>
      <a:defRPr sz="1400">
        <a:latin typeface="Helvetica Neue"/>
        <a:ea typeface="Helvetica Neue"/>
        <a:cs typeface="Helvetica Neue"/>
        <a:sym typeface="Helvetica Neue"/>
      </a:defRPr>
    </a:lvl7pPr>
    <a:lvl8pPr indent="1600200" defTabSz="457200">
      <a:lnSpc>
        <a:spcPct val="117999"/>
      </a:lnSpc>
      <a:defRPr sz="1400">
        <a:latin typeface="Helvetica Neue"/>
        <a:ea typeface="Helvetica Neue"/>
        <a:cs typeface="Helvetica Neue"/>
        <a:sym typeface="Helvetica Neue"/>
      </a:defRPr>
    </a:lvl8pPr>
    <a:lvl9pPr indent="1828800" defTabSz="45720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 name="Shape 33"/>
          <p:cNvSpPr/>
          <p:nvPr>
            <p:ph type="sldImg"/>
          </p:nvPr>
        </p:nvSpPr>
        <p:spPr>
          <a:prstGeom prst="rect">
            <a:avLst/>
          </a:prstGeom>
        </p:spPr>
        <p:txBody>
          <a:bodyPr/>
          <a:lstStyle/>
          <a:p>
            <a:pPr lvl="0"/>
          </a:p>
        </p:txBody>
      </p:sp>
      <p:sp>
        <p:nvSpPr>
          <p:cNvPr id="34" name="Shape 34"/>
          <p:cNvSpPr/>
          <p:nvPr>
            <p:ph type="body" sz="quarter" idx="1"/>
          </p:nvPr>
        </p:nvSpPr>
        <p:spPr>
          <a:prstGeom prst="rect">
            <a:avLst/>
          </a:prstGeom>
        </p:spPr>
        <p:txBody>
          <a:bodyPr/>
          <a:lstStyle/>
          <a:p>
            <a:pPr lvl="0">
              <a:defRPr sz="1800"/>
            </a:pPr>
            <a:r>
              <a:rPr sz="1400"/>
              <a:t>Ultra-High-Definition Video from the International Space Station</a:t>
            </a:r>
            <a:endParaRPr sz="1400"/>
          </a:p>
          <a:p>
            <a:pPr lvl="0">
              <a:defRPr sz="1800"/>
            </a:pPr>
            <a:endParaRPr sz="1400"/>
          </a:p>
          <a:p>
            <a:pPr lvl="0">
              <a:defRPr sz="1800"/>
            </a:pPr>
            <a:r>
              <a:rPr sz="1400"/>
              <a:t>The view of life in space is getting a major boost with the introduction of 4K Ultra-High-Definition (UHD) video, providing an unprecedented look at what it's like to live and work aboard the International Space Station. This important new capability will allow researchers to acquire high resolution - high frame rate video to provide new insight into the vast array of experiments taking place every day. It will also bestow the most breathtaking views of planet Earth and space station activities ever acquired for consumption by those still dreaming of making the trip to outer space. </a:t>
            </a:r>
            <a:endParaRPr sz="1400"/>
          </a:p>
          <a:p>
            <a:pPr lvl="0">
              <a:defRPr sz="1800"/>
            </a:pPr>
            <a:endParaRPr sz="1400"/>
          </a:p>
          <a:p>
            <a:pPr lvl="0">
              <a:defRPr sz="1800"/>
            </a:pPr>
            <a:endParaRPr sz="1400"/>
          </a:p>
          <a:p>
            <a:pPr lvl="0">
              <a:defRPr sz="1800"/>
            </a:pPr>
            <a:r>
              <a:rPr sz="1400"/>
              <a:t>For more information, see:</a:t>
            </a:r>
            <a:endParaRPr sz="1400"/>
          </a:p>
          <a:p>
            <a:pPr lvl="0">
              <a:defRPr sz="1800"/>
            </a:pPr>
            <a:r>
              <a:rPr sz="1400"/>
              <a:t>      www.youtube.com/watch?v=ouv1Un1F36A</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85333" y="1532466"/>
            <a:ext cx="13885334" cy="3098801"/>
          </a:xfrm>
          <a:prstGeom prst="rect">
            <a:avLst/>
          </a:prstGeom>
        </p:spPr>
        <p:txBody>
          <a:bodyPr anchor="b"/>
          <a:lstStyle/>
          <a:p>
            <a:pPr lvl="0">
              <a:defRPr sz="1800">
                <a:solidFill>
                  <a:srgbClr val="000000"/>
                </a:solidFill>
              </a:defRPr>
            </a:pPr>
            <a:r>
              <a:rPr sz="7400">
                <a:solidFill>
                  <a:srgbClr val="FFFFFF"/>
                </a:solidFill>
              </a:rPr>
              <a:t>Title Text</a:t>
            </a:r>
          </a:p>
        </p:txBody>
      </p:sp>
      <p:sp>
        <p:nvSpPr>
          <p:cNvPr id="6" name="Shape 6"/>
          <p:cNvSpPr/>
          <p:nvPr>
            <p:ph type="body"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423333" y="6299200"/>
            <a:ext cx="15409334" cy="1337734"/>
          </a:xfrm>
          <a:prstGeom prst="rect">
            <a:avLst/>
          </a:prstGeom>
        </p:spPr>
        <p:txBody>
          <a:bodyPr/>
          <a:lstStyle/>
          <a:p>
            <a:pPr lvl="0">
              <a:defRPr sz="1800">
                <a:solidFill>
                  <a:srgbClr val="000000"/>
                </a:solidFill>
              </a:defRPr>
            </a:pPr>
            <a:r>
              <a:rPr sz="7400">
                <a:solidFill>
                  <a:srgbClr val="FFFFFF"/>
                </a:solidFill>
              </a:rPr>
              <a:t>Title Text</a:t>
            </a:r>
          </a:p>
        </p:txBody>
      </p:sp>
      <p:sp>
        <p:nvSpPr>
          <p:cNvPr id="9" name="Shape 9"/>
          <p:cNvSpPr/>
          <p:nvPr>
            <p:ph type="body"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85333" y="3022599"/>
            <a:ext cx="13885334" cy="3098802"/>
          </a:xfrm>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100666" y="634999"/>
            <a:ext cx="6815668" cy="3699935"/>
          </a:xfrm>
          <a:prstGeom prst="rect">
            <a:avLst/>
          </a:prstGeom>
        </p:spPr>
        <p:txBody>
          <a:bodyPr anchor="b"/>
          <a:lstStyle>
            <a:lvl1pPr>
              <a:defRPr sz="5600"/>
            </a:lvl1pPr>
          </a:lstStyle>
          <a:p>
            <a:pPr lvl="0">
              <a:defRPr sz="1800">
                <a:solidFill>
                  <a:srgbClr val="000000"/>
                </a:solidFill>
              </a:defRPr>
            </a:pPr>
            <a:r>
              <a:rPr sz="5600">
                <a:solidFill>
                  <a:srgbClr val="FFFFFF"/>
                </a:solidFill>
              </a:rPr>
              <a:t>Title Text</a:t>
            </a:r>
          </a:p>
        </p:txBody>
      </p:sp>
      <p:sp>
        <p:nvSpPr>
          <p:cNvPr id="14" name="Shape 14"/>
          <p:cNvSpPr/>
          <p:nvPr>
            <p:ph type="body"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22" name="Shape 22"/>
          <p:cNvSpPr/>
          <p:nvPr>
            <p:ph type="body" idx="1"/>
          </p:nvPr>
        </p:nvSpPr>
        <p:spPr>
          <a:xfrm>
            <a:off x="1126066" y="2099733"/>
            <a:ext cx="6815668" cy="6197601"/>
          </a:xfrm>
          <a:prstGeom prst="rect">
            <a:avLst/>
          </a:prstGeom>
        </p:spPr>
        <p:txBody>
          <a:bodyPr/>
          <a:lstStyle>
            <a:lvl1pPr marL="372533" indent="-372533">
              <a:spcBef>
                <a:spcPts val="4500"/>
              </a:spcBef>
              <a:defRPr sz="3000"/>
            </a:lvl1pPr>
            <a:lvl2pPr marL="931333" indent="-372533">
              <a:spcBef>
                <a:spcPts val="4500"/>
              </a:spcBef>
              <a:defRPr sz="3000"/>
            </a:lvl2pPr>
            <a:lvl3pPr marL="1490133" indent="-372533">
              <a:spcBef>
                <a:spcPts val="4500"/>
              </a:spcBef>
              <a:defRPr sz="3000"/>
            </a:lvl3pPr>
            <a:lvl4pPr marL="2048933" indent="-372533">
              <a:spcBef>
                <a:spcPts val="4500"/>
              </a:spcBef>
              <a:defRPr sz="3000"/>
            </a:lvl4pPr>
            <a:lvl5pPr marL="2607733" indent="-372533">
              <a:spcBef>
                <a:spcPts val="45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26066" y="1185333"/>
            <a:ext cx="14003868" cy="6781801"/>
          </a:xfrm>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400">
                <a:solidFill>
                  <a:srgbClr val="FFFFFF"/>
                </a:solidFill>
              </a:rP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7400">
          <a:solidFill>
            <a:srgbClr val="FFFFFF"/>
          </a:solidFill>
          <a:latin typeface="+mn-lt"/>
          <a:ea typeface="+mn-ea"/>
          <a:cs typeface="+mn-cs"/>
          <a:sym typeface="Helvetica Light"/>
        </a:defRPr>
      </a:lvl1pPr>
      <a:lvl2pPr indent="228600" algn="ctr" defTabSz="825500">
        <a:defRPr sz="7400">
          <a:solidFill>
            <a:srgbClr val="FFFFFF"/>
          </a:solidFill>
          <a:latin typeface="+mn-lt"/>
          <a:ea typeface="+mn-ea"/>
          <a:cs typeface="+mn-cs"/>
          <a:sym typeface="Helvetica Light"/>
        </a:defRPr>
      </a:lvl2pPr>
      <a:lvl3pPr indent="457200" algn="ctr" defTabSz="825500">
        <a:defRPr sz="7400">
          <a:solidFill>
            <a:srgbClr val="FFFFFF"/>
          </a:solidFill>
          <a:latin typeface="+mn-lt"/>
          <a:ea typeface="+mn-ea"/>
          <a:cs typeface="+mn-cs"/>
          <a:sym typeface="Helvetica Light"/>
        </a:defRPr>
      </a:lvl3pPr>
      <a:lvl4pPr indent="685800" algn="ctr" defTabSz="825500">
        <a:defRPr sz="7400">
          <a:solidFill>
            <a:srgbClr val="FFFFFF"/>
          </a:solidFill>
          <a:latin typeface="+mn-lt"/>
          <a:ea typeface="+mn-ea"/>
          <a:cs typeface="+mn-cs"/>
          <a:sym typeface="Helvetica Light"/>
        </a:defRPr>
      </a:lvl4pPr>
      <a:lvl5pPr indent="914400" algn="ctr" defTabSz="825500">
        <a:defRPr sz="7400">
          <a:solidFill>
            <a:srgbClr val="FFFFFF"/>
          </a:solidFill>
          <a:latin typeface="+mn-lt"/>
          <a:ea typeface="+mn-ea"/>
          <a:cs typeface="+mn-cs"/>
          <a:sym typeface="Helvetica Light"/>
        </a:defRPr>
      </a:lvl5pPr>
      <a:lvl6pPr indent="1143000" algn="ctr" defTabSz="825500">
        <a:defRPr sz="7400">
          <a:solidFill>
            <a:srgbClr val="FFFFFF"/>
          </a:solidFill>
          <a:latin typeface="+mn-lt"/>
          <a:ea typeface="+mn-ea"/>
          <a:cs typeface="+mn-cs"/>
          <a:sym typeface="Helvetica Light"/>
        </a:defRPr>
      </a:lvl6pPr>
      <a:lvl7pPr indent="1371600" algn="ctr" defTabSz="825500">
        <a:defRPr sz="7400">
          <a:solidFill>
            <a:srgbClr val="FFFFFF"/>
          </a:solidFill>
          <a:latin typeface="+mn-lt"/>
          <a:ea typeface="+mn-ea"/>
          <a:cs typeface="+mn-cs"/>
          <a:sym typeface="Helvetica Light"/>
        </a:defRPr>
      </a:lvl7pPr>
      <a:lvl8pPr indent="1600200" algn="ctr" defTabSz="825500">
        <a:defRPr sz="7400">
          <a:solidFill>
            <a:srgbClr val="FFFFFF"/>
          </a:solidFill>
          <a:latin typeface="+mn-lt"/>
          <a:ea typeface="+mn-ea"/>
          <a:cs typeface="+mn-cs"/>
          <a:sym typeface="Helvetica Light"/>
        </a:defRPr>
      </a:lvl8pPr>
      <a:lvl9pPr indent="1828800" algn="ctr" defTabSz="825500">
        <a:defRPr sz="7400">
          <a:solidFill>
            <a:srgbClr val="FFFFFF"/>
          </a:solidFill>
          <a:latin typeface="+mn-lt"/>
          <a:ea typeface="+mn-ea"/>
          <a:cs typeface="+mn-cs"/>
          <a:sym typeface="Helvetica Light"/>
        </a:defRPr>
      </a:lvl9pPr>
    </p:titleStyle>
    <p:bodyStyle>
      <a:lvl1pPr marL="415192" indent="-415192" defTabSz="825500">
        <a:spcBef>
          <a:spcPts val="5900"/>
        </a:spcBef>
        <a:buSzPct val="75000"/>
        <a:buChar char="•"/>
        <a:defRPr sz="3400">
          <a:solidFill>
            <a:srgbClr val="FFFFFF"/>
          </a:solidFill>
          <a:latin typeface="+mn-lt"/>
          <a:ea typeface="+mn-ea"/>
          <a:cs typeface="+mn-cs"/>
          <a:sym typeface="Helvetica Light"/>
        </a:defRPr>
      </a:lvl1pPr>
      <a:lvl2pPr marL="1050192" indent="-415192" defTabSz="825500">
        <a:spcBef>
          <a:spcPts val="5900"/>
        </a:spcBef>
        <a:buSzPct val="75000"/>
        <a:buChar char="•"/>
        <a:defRPr sz="3400">
          <a:solidFill>
            <a:srgbClr val="FFFFFF"/>
          </a:solidFill>
          <a:latin typeface="+mn-lt"/>
          <a:ea typeface="+mn-ea"/>
          <a:cs typeface="+mn-cs"/>
          <a:sym typeface="Helvetica Light"/>
        </a:defRPr>
      </a:lvl2pPr>
      <a:lvl3pPr marL="1685192" indent="-415192" defTabSz="825500">
        <a:spcBef>
          <a:spcPts val="5900"/>
        </a:spcBef>
        <a:buSzPct val="75000"/>
        <a:buChar char="•"/>
        <a:defRPr sz="3400">
          <a:solidFill>
            <a:srgbClr val="FFFFFF"/>
          </a:solidFill>
          <a:latin typeface="+mn-lt"/>
          <a:ea typeface="+mn-ea"/>
          <a:cs typeface="+mn-cs"/>
          <a:sym typeface="Helvetica Light"/>
        </a:defRPr>
      </a:lvl3pPr>
      <a:lvl4pPr marL="2320192" indent="-415192" defTabSz="825500">
        <a:spcBef>
          <a:spcPts val="5900"/>
        </a:spcBef>
        <a:buSzPct val="75000"/>
        <a:buChar char="•"/>
        <a:defRPr sz="3400">
          <a:solidFill>
            <a:srgbClr val="FFFFFF"/>
          </a:solidFill>
          <a:latin typeface="+mn-lt"/>
          <a:ea typeface="+mn-ea"/>
          <a:cs typeface="+mn-cs"/>
          <a:sym typeface="Helvetica Light"/>
        </a:defRPr>
      </a:lvl4pPr>
      <a:lvl5pPr marL="2955192" indent="-415192" defTabSz="825500">
        <a:spcBef>
          <a:spcPts val="5900"/>
        </a:spcBef>
        <a:buSzPct val="75000"/>
        <a:buChar char="•"/>
        <a:defRPr sz="3400">
          <a:solidFill>
            <a:srgbClr val="FFFFFF"/>
          </a:solidFill>
          <a:latin typeface="+mn-lt"/>
          <a:ea typeface="+mn-ea"/>
          <a:cs typeface="+mn-cs"/>
          <a:sym typeface="Helvetica Light"/>
        </a:defRPr>
      </a:lvl5pPr>
      <a:lvl6pPr marL="3590192" indent="-415192" defTabSz="825500">
        <a:spcBef>
          <a:spcPts val="5900"/>
        </a:spcBef>
        <a:buSzPct val="75000"/>
        <a:buChar char="•"/>
        <a:defRPr sz="3400">
          <a:solidFill>
            <a:srgbClr val="FFFFFF"/>
          </a:solidFill>
          <a:latin typeface="+mn-lt"/>
          <a:ea typeface="+mn-ea"/>
          <a:cs typeface="+mn-cs"/>
          <a:sym typeface="Helvetica Light"/>
        </a:defRPr>
      </a:lvl6pPr>
      <a:lvl7pPr marL="4225192" indent="-415192" defTabSz="825500">
        <a:spcBef>
          <a:spcPts val="5900"/>
        </a:spcBef>
        <a:buSzPct val="75000"/>
        <a:buChar char="•"/>
        <a:defRPr sz="3400">
          <a:solidFill>
            <a:srgbClr val="FFFFFF"/>
          </a:solidFill>
          <a:latin typeface="+mn-lt"/>
          <a:ea typeface="+mn-ea"/>
          <a:cs typeface="+mn-cs"/>
          <a:sym typeface="Helvetica Light"/>
        </a:defRPr>
      </a:lvl7pPr>
      <a:lvl8pPr marL="4860192" indent="-415192" defTabSz="825500">
        <a:spcBef>
          <a:spcPts val="5900"/>
        </a:spcBef>
        <a:buSzPct val="75000"/>
        <a:buChar char="•"/>
        <a:defRPr sz="3400">
          <a:solidFill>
            <a:srgbClr val="FFFFFF"/>
          </a:solidFill>
          <a:latin typeface="+mn-lt"/>
          <a:ea typeface="+mn-ea"/>
          <a:cs typeface="+mn-cs"/>
          <a:sym typeface="Helvetica Light"/>
        </a:defRPr>
      </a:lvl8pPr>
      <a:lvl9pPr marL="5495192" indent="-415192" defTabSz="825500">
        <a:spcBef>
          <a:spcPts val="5900"/>
        </a:spcBef>
        <a:buSzPct val="75000"/>
        <a:buChar char="•"/>
        <a:defRPr sz="3400">
          <a:solidFill>
            <a:srgbClr val="FFFFFF"/>
          </a:solidFill>
          <a:latin typeface="+mn-lt"/>
          <a:ea typeface="+mn-ea"/>
          <a:cs typeface="+mn-cs"/>
          <a:sym typeface="Helvetica Light"/>
        </a:defRPr>
      </a:lvl9pPr>
    </p:bodyStyle>
    <p:otherStyle>
      <a:lvl1pPr algn="ctr" defTabSz="825500">
        <a:defRPr sz="1600">
          <a:solidFill>
            <a:schemeClr val="tx1"/>
          </a:solidFill>
          <a:latin typeface="+mn-lt"/>
          <a:ea typeface="+mn-ea"/>
          <a:cs typeface="+mn-cs"/>
          <a:sym typeface="Helvetica Light"/>
        </a:defRPr>
      </a:lvl1pPr>
      <a:lvl2pPr indent="228600" algn="ctr" defTabSz="825500">
        <a:defRPr sz="1600">
          <a:solidFill>
            <a:schemeClr val="tx1"/>
          </a:solidFill>
          <a:latin typeface="+mn-lt"/>
          <a:ea typeface="+mn-ea"/>
          <a:cs typeface="+mn-cs"/>
          <a:sym typeface="Helvetica Light"/>
        </a:defRPr>
      </a:lvl2pPr>
      <a:lvl3pPr indent="457200" algn="ctr" defTabSz="825500">
        <a:defRPr sz="1600">
          <a:solidFill>
            <a:schemeClr val="tx1"/>
          </a:solidFill>
          <a:latin typeface="+mn-lt"/>
          <a:ea typeface="+mn-ea"/>
          <a:cs typeface="+mn-cs"/>
          <a:sym typeface="Helvetica Light"/>
        </a:defRPr>
      </a:lvl3pPr>
      <a:lvl4pPr indent="685800" algn="ctr" defTabSz="825500">
        <a:defRPr sz="1600">
          <a:solidFill>
            <a:schemeClr val="tx1"/>
          </a:solidFill>
          <a:latin typeface="+mn-lt"/>
          <a:ea typeface="+mn-ea"/>
          <a:cs typeface="+mn-cs"/>
          <a:sym typeface="Helvetica Light"/>
        </a:defRPr>
      </a:lvl4pPr>
      <a:lvl5pPr indent="914400" algn="ctr" defTabSz="825500">
        <a:defRPr sz="1600">
          <a:solidFill>
            <a:schemeClr val="tx1"/>
          </a:solidFill>
          <a:latin typeface="+mn-lt"/>
          <a:ea typeface="+mn-ea"/>
          <a:cs typeface="+mn-cs"/>
          <a:sym typeface="Helvetica Light"/>
        </a:defRPr>
      </a:lvl5pPr>
      <a:lvl6pPr indent="1143000" algn="ctr" defTabSz="825500">
        <a:defRPr sz="1600">
          <a:solidFill>
            <a:schemeClr val="tx1"/>
          </a:solidFill>
          <a:latin typeface="+mn-lt"/>
          <a:ea typeface="+mn-ea"/>
          <a:cs typeface="+mn-cs"/>
          <a:sym typeface="Helvetica Light"/>
        </a:defRPr>
      </a:lvl6pPr>
      <a:lvl7pPr indent="1371600" algn="ctr" defTabSz="825500">
        <a:defRPr sz="1600">
          <a:solidFill>
            <a:schemeClr val="tx1"/>
          </a:solidFill>
          <a:latin typeface="+mn-lt"/>
          <a:ea typeface="+mn-ea"/>
          <a:cs typeface="+mn-cs"/>
          <a:sym typeface="Helvetica Light"/>
        </a:defRPr>
      </a:lvl7pPr>
      <a:lvl8pPr indent="1600200" algn="ctr" defTabSz="825500">
        <a:defRPr sz="1600">
          <a:solidFill>
            <a:schemeClr val="tx1"/>
          </a:solidFill>
          <a:latin typeface="+mn-lt"/>
          <a:ea typeface="+mn-ea"/>
          <a:cs typeface="+mn-cs"/>
          <a:sym typeface="Helvetica Light"/>
        </a:defRPr>
      </a:lvl8pPr>
      <a:lvl9pPr indent="1828800" algn="ctr" defTabSz="825500">
        <a:defRPr sz="16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 name="iss_red_camera_2015_720p.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508000"/>
            <a:ext cx="16256000" cy="8128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