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lvl1pPr algn="ctr" defTabSz="825500">
      <a:defRPr sz="5000">
        <a:solidFill>
          <a:srgbClr val="FFFFFF"/>
        </a:solidFill>
        <a:latin typeface="+mn-lt"/>
        <a:ea typeface="+mn-ea"/>
        <a:cs typeface="+mn-cs"/>
        <a:sym typeface="Helvetica Light"/>
      </a:defRPr>
    </a:lvl1pPr>
    <a:lvl2pPr indent="228600" algn="ctr" defTabSz="825500">
      <a:defRPr sz="5000">
        <a:solidFill>
          <a:srgbClr val="FFFFFF"/>
        </a:solidFill>
        <a:latin typeface="+mn-lt"/>
        <a:ea typeface="+mn-ea"/>
        <a:cs typeface="+mn-cs"/>
        <a:sym typeface="Helvetica Light"/>
      </a:defRPr>
    </a:lvl2pPr>
    <a:lvl3pPr indent="457200" algn="ctr" defTabSz="825500">
      <a:defRPr sz="5000">
        <a:solidFill>
          <a:srgbClr val="FFFFFF"/>
        </a:solidFill>
        <a:latin typeface="+mn-lt"/>
        <a:ea typeface="+mn-ea"/>
        <a:cs typeface="+mn-cs"/>
        <a:sym typeface="Helvetica Light"/>
      </a:defRPr>
    </a:lvl3pPr>
    <a:lvl4pPr indent="685800" algn="ctr" defTabSz="825500">
      <a:defRPr sz="5000">
        <a:solidFill>
          <a:srgbClr val="FFFFFF"/>
        </a:solidFill>
        <a:latin typeface="+mn-lt"/>
        <a:ea typeface="+mn-ea"/>
        <a:cs typeface="+mn-cs"/>
        <a:sym typeface="Helvetica Light"/>
      </a:defRPr>
    </a:lvl4pPr>
    <a:lvl5pPr indent="914400" algn="ctr" defTabSz="825500">
      <a:defRPr sz="5000">
        <a:solidFill>
          <a:srgbClr val="FFFFFF"/>
        </a:solidFill>
        <a:latin typeface="+mn-lt"/>
        <a:ea typeface="+mn-ea"/>
        <a:cs typeface="+mn-cs"/>
        <a:sym typeface="Helvetica Light"/>
      </a:defRPr>
    </a:lvl5pPr>
    <a:lvl6pPr indent="1143000" algn="ctr" defTabSz="825500">
      <a:defRPr sz="5000">
        <a:solidFill>
          <a:srgbClr val="FFFFFF"/>
        </a:solidFill>
        <a:latin typeface="+mn-lt"/>
        <a:ea typeface="+mn-ea"/>
        <a:cs typeface="+mn-cs"/>
        <a:sym typeface="Helvetica Light"/>
      </a:defRPr>
    </a:lvl6pPr>
    <a:lvl7pPr indent="1371600" algn="ctr" defTabSz="825500">
      <a:defRPr sz="5000">
        <a:solidFill>
          <a:srgbClr val="FFFFFF"/>
        </a:solidFill>
        <a:latin typeface="+mn-lt"/>
        <a:ea typeface="+mn-ea"/>
        <a:cs typeface="+mn-cs"/>
        <a:sym typeface="Helvetica Light"/>
      </a:defRPr>
    </a:lvl7pPr>
    <a:lvl8pPr indent="1600200" algn="ctr" defTabSz="825500">
      <a:defRPr sz="5000">
        <a:solidFill>
          <a:srgbClr val="FFFFFF"/>
        </a:solidFill>
        <a:latin typeface="+mn-lt"/>
        <a:ea typeface="+mn-ea"/>
        <a:cs typeface="+mn-cs"/>
        <a:sym typeface="Helvetica Light"/>
      </a:defRPr>
    </a:lvl8pPr>
    <a:lvl9pPr indent="1828800" algn="ctr" defTabSz="825500">
      <a:defRPr sz="50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One-Year Crew Docking to the International Space Station</a:t>
            </a:r>
            <a:endParaRPr sz="2200"/>
          </a:p>
          <a:p>
            <a:pPr lvl="0">
              <a:defRPr sz="1800"/>
            </a:pPr>
            <a:endParaRPr sz="2200"/>
          </a:p>
          <a:p>
            <a:pPr lvl="0">
              <a:defRPr sz="1800"/>
            </a:pPr>
            <a:r>
              <a:rPr sz="2200"/>
              <a:t>This video was taken by the crewmembers aboard the Soyuz TMA-16M spacecraft which docked to the International Space Station at 9:33 PM EDT March 27, 2015. NASA astronaut Scott Kelly and Russian cosmonauts Mikhail Kornienko and Gennady Padalka arrived just six hours after launching from Baikonur, Kazakhstan, completing four orbits around the Earth before catching up with the orbiting laboratory. </a:t>
            </a:r>
            <a:endParaRPr sz="2200"/>
          </a:p>
          <a:p>
            <a:pPr lvl="0">
              <a:defRPr sz="1800"/>
            </a:pPr>
            <a:endParaRPr sz="2200"/>
          </a:p>
          <a:p>
            <a:pPr lvl="0">
              <a:defRPr sz="1800"/>
            </a:pPr>
            <a:r>
              <a:rPr sz="2200"/>
              <a:t>The vehicle docked to the Poisk module (also known as the Mini-Research Module 2) on the space-facing side of the Russian Service Module. The spinning object in view is an antenna that is part of the automatic rendezvous and docking system known as KURS.</a:t>
            </a:r>
            <a:endParaRPr sz="2200"/>
          </a:p>
          <a:p>
            <a:pPr lvl="0">
              <a:defRPr sz="1800"/>
            </a:pPr>
            <a:endParaRPr sz="2200"/>
          </a:p>
          <a:p>
            <a:pPr lvl="0">
              <a:defRPr sz="1800"/>
            </a:pPr>
            <a:r>
              <a:rPr sz="2200"/>
              <a:t>Kelly and Kornienko will spend about a year living and working aboard the space station to help scientists better understand how the human body reacts and adapts to the harsh environment of space. Most expeditions to the space station last four to six months. By doubling the length of this mission, researchers hope to better understand how the human body reacts and adapts to long-duration spaceflight. This knowledge is critical as NASA looks toward human journeys deeper into the solar system, including to and from Mars, which could last 500 days or longer. It also carries potential benefits for humans here on Earth, from helping patients recover from long periods of bed rest to improving monitoring for people whose bodies are unable to fight infections.</a:t>
            </a:r>
            <a:endParaRPr sz="2200"/>
          </a:p>
          <a:p>
            <a:pPr lvl="0">
              <a:defRPr sz="1800"/>
            </a:pPr>
            <a:endParaRPr sz="2200"/>
          </a:p>
          <a:p>
            <a:pPr lvl="0">
              <a:defRPr sz="1800"/>
            </a:pPr>
            <a:endParaRPr sz="2200"/>
          </a:p>
          <a:p>
            <a:pPr lvl="0">
              <a:defRPr sz="1800"/>
            </a:pPr>
            <a:r>
              <a:rPr sz="2200"/>
              <a:t>For more information, see:</a:t>
            </a:r>
            <a:endParaRPr sz="2200"/>
          </a:p>
          <a:p>
            <a:pPr lvl="0">
              <a:defRPr sz="1800"/>
            </a:pPr>
            <a:r>
              <a:rPr sz="2200"/>
              <a:t>      www.youtube.com/watch?v=pRaZgSVnsNs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778000" y="2298700"/>
            <a:ext cx="20828000" cy="4648200"/>
          </a:xfrm>
          <a:prstGeom prst="rect">
            <a:avLst/>
          </a:prstGeom>
        </p:spPr>
        <p:txBody>
          <a:bodyPr anchor="b"/>
          <a:lstStyle/>
          <a:p>
            <a:pPr lvl="0">
              <a:defRPr sz="1800">
                <a:solidFill>
                  <a:srgbClr val="000000"/>
                </a:solidFill>
              </a:defRPr>
            </a:pPr>
            <a:r>
              <a:rPr sz="11200">
                <a:solidFill>
                  <a:srgbClr val="FFFFFF"/>
                </a:solidFill>
              </a:rPr>
              <a:t>Title Text</a:t>
            </a:r>
          </a:p>
        </p:txBody>
      </p:sp>
      <p:sp>
        <p:nvSpPr>
          <p:cNvPr id="6" name="Shape 6"/>
          <p:cNvSpPr/>
          <p:nvPr>
            <p:ph type="body"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635000" y="9448800"/>
            <a:ext cx="23114000" cy="2006600"/>
          </a:xfrm>
          <a:prstGeom prst="rect">
            <a:avLst/>
          </a:prstGeom>
        </p:spPr>
        <p:txBody>
          <a:bodyPr/>
          <a:lstStyle/>
          <a:p>
            <a:pPr lvl="0">
              <a:defRPr sz="1800">
                <a:solidFill>
                  <a:srgbClr val="000000"/>
                </a:solidFill>
              </a:defRPr>
            </a:pPr>
            <a:r>
              <a:rPr sz="11200">
                <a:solidFill>
                  <a:srgbClr val="FFFFFF"/>
                </a:solidFill>
              </a:rPr>
              <a:t>Title Text</a:t>
            </a:r>
          </a:p>
        </p:txBody>
      </p:sp>
      <p:sp>
        <p:nvSpPr>
          <p:cNvPr id="9" name="Shape 9"/>
          <p:cNvSpPr/>
          <p:nvPr>
            <p:ph type="body"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778000" y="4533900"/>
            <a:ext cx="20828000" cy="4648200"/>
          </a:xfrm>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1651000" y="952500"/>
            <a:ext cx="10223500" cy="5549900"/>
          </a:xfrm>
          <a:prstGeom prst="rect">
            <a:avLst/>
          </a:prstGeom>
        </p:spPr>
        <p:txBody>
          <a:bodyPr anchor="b"/>
          <a:lstStyle>
            <a:lvl1pPr>
              <a:defRPr sz="8400"/>
            </a:lvl1pPr>
          </a:lstStyle>
          <a:p>
            <a:pPr lvl="0">
              <a:defRPr sz="1800">
                <a:solidFill>
                  <a:srgbClr val="000000"/>
                </a:solidFill>
              </a:defRPr>
            </a:pPr>
            <a:r>
              <a:rPr sz="8400">
                <a:solidFill>
                  <a:srgbClr val="FFFFFF"/>
                </a:solidFill>
              </a:rPr>
              <a:t>Title Text</a:t>
            </a:r>
          </a:p>
        </p:txBody>
      </p:sp>
      <p:sp>
        <p:nvSpPr>
          <p:cNvPr id="14" name="Shape 14"/>
          <p:cNvSpPr/>
          <p:nvPr>
            <p:ph type="body"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22" name="Shape 22"/>
          <p:cNvSpPr/>
          <p:nvPr>
            <p:ph type="body"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lvl="0">
              <a:defRPr sz="1800">
                <a:solidFill>
                  <a:srgbClr val="000000"/>
                </a:solidFill>
              </a:defRPr>
            </a:pPr>
            <a:r>
              <a:rPr sz="4500">
                <a:solidFill>
                  <a:srgbClr val="FFFFFF"/>
                </a:solidFill>
              </a:rPr>
              <a:t>Body Level One</a:t>
            </a:r>
            <a:endParaRPr sz="4500">
              <a:solidFill>
                <a:srgbClr val="FFFFFF"/>
              </a:solidFill>
            </a:endParaRPr>
          </a:p>
          <a:p>
            <a:pPr lvl="1">
              <a:defRPr sz="1800">
                <a:solidFill>
                  <a:srgbClr val="000000"/>
                </a:solidFill>
              </a:defRPr>
            </a:pPr>
            <a:r>
              <a:rPr sz="4500">
                <a:solidFill>
                  <a:srgbClr val="FFFFFF"/>
                </a:solidFill>
              </a:rPr>
              <a:t>Body Level Two</a:t>
            </a:r>
            <a:endParaRPr sz="4500">
              <a:solidFill>
                <a:srgbClr val="FFFFFF"/>
              </a:solidFill>
            </a:endParaRPr>
          </a:p>
          <a:p>
            <a:pPr lvl="2">
              <a:defRPr sz="1800">
                <a:solidFill>
                  <a:srgbClr val="000000"/>
                </a:solidFill>
              </a:defRPr>
            </a:pPr>
            <a:r>
              <a:rPr sz="4500">
                <a:solidFill>
                  <a:srgbClr val="FFFFFF"/>
                </a:solidFill>
              </a:rPr>
              <a:t>Body Level Three</a:t>
            </a:r>
            <a:endParaRPr sz="4500">
              <a:solidFill>
                <a:srgbClr val="FFFFFF"/>
              </a:solidFill>
            </a:endParaRPr>
          </a:p>
          <a:p>
            <a:pPr lvl="3">
              <a:defRPr sz="1800">
                <a:solidFill>
                  <a:srgbClr val="000000"/>
                </a:solidFill>
              </a:defRPr>
            </a:pPr>
            <a:r>
              <a:rPr sz="4500">
                <a:solidFill>
                  <a:srgbClr val="FFFFFF"/>
                </a:solidFill>
              </a:rPr>
              <a:t>Body Level Four</a:t>
            </a:r>
            <a:endParaRPr sz="4500">
              <a:solidFill>
                <a:srgbClr val="FFFFFF"/>
              </a:solidFill>
            </a:endParaRPr>
          </a:p>
          <a:p>
            <a:pPr lvl="4">
              <a:defRPr sz="1800">
                <a:solidFill>
                  <a:srgbClr val="000000"/>
                </a:solidFill>
              </a:defRPr>
            </a:pPr>
            <a:r>
              <a:rPr sz="45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1689100" y="1778000"/>
            <a:ext cx="21005800" cy="10172700"/>
          </a:xfrm>
          <a:prstGeom prst="rect">
            <a:avLst/>
          </a:prstGeom>
        </p:spPr>
        <p:txBody>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11200">
                <a:solidFill>
                  <a:srgbClr val="FFFFFF"/>
                </a:solidFill>
              </a:rP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825500">
        <a:defRPr sz="11200">
          <a:solidFill>
            <a:srgbClr val="FFFFFF"/>
          </a:solidFill>
          <a:latin typeface="+mn-lt"/>
          <a:ea typeface="+mn-ea"/>
          <a:cs typeface="+mn-cs"/>
          <a:sym typeface="Helvetica Light"/>
        </a:defRPr>
      </a:lvl1pPr>
      <a:lvl2pPr indent="228600" algn="ctr" defTabSz="825500">
        <a:defRPr sz="11200">
          <a:solidFill>
            <a:srgbClr val="FFFFFF"/>
          </a:solidFill>
          <a:latin typeface="+mn-lt"/>
          <a:ea typeface="+mn-ea"/>
          <a:cs typeface="+mn-cs"/>
          <a:sym typeface="Helvetica Light"/>
        </a:defRPr>
      </a:lvl2pPr>
      <a:lvl3pPr indent="457200" algn="ctr" defTabSz="825500">
        <a:defRPr sz="11200">
          <a:solidFill>
            <a:srgbClr val="FFFFFF"/>
          </a:solidFill>
          <a:latin typeface="+mn-lt"/>
          <a:ea typeface="+mn-ea"/>
          <a:cs typeface="+mn-cs"/>
          <a:sym typeface="Helvetica Light"/>
        </a:defRPr>
      </a:lvl3pPr>
      <a:lvl4pPr indent="685800" algn="ctr" defTabSz="825500">
        <a:defRPr sz="11200">
          <a:solidFill>
            <a:srgbClr val="FFFFFF"/>
          </a:solidFill>
          <a:latin typeface="+mn-lt"/>
          <a:ea typeface="+mn-ea"/>
          <a:cs typeface="+mn-cs"/>
          <a:sym typeface="Helvetica Light"/>
        </a:defRPr>
      </a:lvl4pPr>
      <a:lvl5pPr indent="914400" algn="ctr" defTabSz="825500">
        <a:defRPr sz="11200">
          <a:solidFill>
            <a:srgbClr val="FFFFFF"/>
          </a:solidFill>
          <a:latin typeface="+mn-lt"/>
          <a:ea typeface="+mn-ea"/>
          <a:cs typeface="+mn-cs"/>
          <a:sym typeface="Helvetica Light"/>
        </a:defRPr>
      </a:lvl5pPr>
      <a:lvl6pPr indent="1143000" algn="ctr" defTabSz="825500">
        <a:defRPr sz="11200">
          <a:solidFill>
            <a:srgbClr val="FFFFFF"/>
          </a:solidFill>
          <a:latin typeface="+mn-lt"/>
          <a:ea typeface="+mn-ea"/>
          <a:cs typeface="+mn-cs"/>
          <a:sym typeface="Helvetica Light"/>
        </a:defRPr>
      </a:lvl6pPr>
      <a:lvl7pPr indent="1371600" algn="ctr" defTabSz="825500">
        <a:defRPr sz="11200">
          <a:solidFill>
            <a:srgbClr val="FFFFFF"/>
          </a:solidFill>
          <a:latin typeface="+mn-lt"/>
          <a:ea typeface="+mn-ea"/>
          <a:cs typeface="+mn-cs"/>
          <a:sym typeface="Helvetica Light"/>
        </a:defRPr>
      </a:lvl7pPr>
      <a:lvl8pPr indent="1600200" algn="ctr" defTabSz="825500">
        <a:defRPr sz="11200">
          <a:solidFill>
            <a:srgbClr val="FFFFFF"/>
          </a:solidFill>
          <a:latin typeface="+mn-lt"/>
          <a:ea typeface="+mn-ea"/>
          <a:cs typeface="+mn-cs"/>
          <a:sym typeface="Helvetica Light"/>
        </a:defRPr>
      </a:lvl8pPr>
      <a:lvl9pPr indent="1828800" algn="ctr" defTabSz="825500">
        <a:defRPr sz="11200">
          <a:solidFill>
            <a:srgbClr val="FFFFFF"/>
          </a:solidFill>
          <a:latin typeface="+mn-lt"/>
          <a:ea typeface="+mn-ea"/>
          <a:cs typeface="+mn-cs"/>
          <a:sym typeface="Helvetica Light"/>
        </a:defRPr>
      </a:lvl9pPr>
    </p:titleStyle>
    <p:bodyStyle>
      <a:lvl1pPr marL="635000" indent="-635000" defTabSz="825500">
        <a:spcBef>
          <a:spcPts val="5900"/>
        </a:spcBef>
        <a:buSzPct val="75000"/>
        <a:buChar char="•"/>
        <a:defRPr sz="5200">
          <a:solidFill>
            <a:srgbClr val="FFFFFF"/>
          </a:solidFill>
          <a:latin typeface="+mn-lt"/>
          <a:ea typeface="+mn-ea"/>
          <a:cs typeface="+mn-cs"/>
          <a:sym typeface="Helvetica Light"/>
        </a:defRPr>
      </a:lvl1pPr>
      <a:lvl2pPr marL="1270000" indent="-635000" defTabSz="825500">
        <a:spcBef>
          <a:spcPts val="5900"/>
        </a:spcBef>
        <a:buSzPct val="75000"/>
        <a:buChar char="•"/>
        <a:defRPr sz="5200">
          <a:solidFill>
            <a:srgbClr val="FFFFFF"/>
          </a:solidFill>
          <a:latin typeface="+mn-lt"/>
          <a:ea typeface="+mn-ea"/>
          <a:cs typeface="+mn-cs"/>
          <a:sym typeface="Helvetica Light"/>
        </a:defRPr>
      </a:lvl2pPr>
      <a:lvl3pPr marL="1905000" indent="-635000" defTabSz="825500">
        <a:spcBef>
          <a:spcPts val="5900"/>
        </a:spcBef>
        <a:buSzPct val="75000"/>
        <a:buChar char="•"/>
        <a:defRPr sz="5200">
          <a:solidFill>
            <a:srgbClr val="FFFFFF"/>
          </a:solidFill>
          <a:latin typeface="+mn-lt"/>
          <a:ea typeface="+mn-ea"/>
          <a:cs typeface="+mn-cs"/>
          <a:sym typeface="Helvetica Light"/>
        </a:defRPr>
      </a:lvl3pPr>
      <a:lvl4pPr marL="2540000" indent="-635000" defTabSz="825500">
        <a:spcBef>
          <a:spcPts val="5900"/>
        </a:spcBef>
        <a:buSzPct val="75000"/>
        <a:buChar char="•"/>
        <a:defRPr sz="5200">
          <a:solidFill>
            <a:srgbClr val="FFFFFF"/>
          </a:solidFill>
          <a:latin typeface="+mn-lt"/>
          <a:ea typeface="+mn-ea"/>
          <a:cs typeface="+mn-cs"/>
          <a:sym typeface="Helvetica Light"/>
        </a:defRPr>
      </a:lvl4pPr>
      <a:lvl5pPr marL="3175000" indent="-635000" defTabSz="825500">
        <a:spcBef>
          <a:spcPts val="5900"/>
        </a:spcBef>
        <a:buSzPct val="75000"/>
        <a:buChar char="•"/>
        <a:defRPr sz="5200">
          <a:solidFill>
            <a:srgbClr val="FFFFFF"/>
          </a:solidFill>
          <a:latin typeface="+mn-lt"/>
          <a:ea typeface="+mn-ea"/>
          <a:cs typeface="+mn-cs"/>
          <a:sym typeface="Helvetica Light"/>
        </a:defRPr>
      </a:lvl5pPr>
      <a:lvl6pPr marL="3810000" indent="-635000" defTabSz="825500">
        <a:spcBef>
          <a:spcPts val="5900"/>
        </a:spcBef>
        <a:buSzPct val="75000"/>
        <a:buChar char="•"/>
        <a:defRPr sz="5200">
          <a:solidFill>
            <a:srgbClr val="FFFFFF"/>
          </a:solidFill>
          <a:latin typeface="+mn-lt"/>
          <a:ea typeface="+mn-ea"/>
          <a:cs typeface="+mn-cs"/>
          <a:sym typeface="Helvetica Light"/>
        </a:defRPr>
      </a:lvl6pPr>
      <a:lvl7pPr marL="4445000" indent="-635000" defTabSz="825500">
        <a:spcBef>
          <a:spcPts val="5900"/>
        </a:spcBef>
        <a:buSzPct val="75000"/>
        <a:buChar char="•"/>
        <a:defRPr sz="5200">
          <a:solidFill>
            <a:srgbClr val="FFFFFF"/>
          </a:solidFill>
          <a:latin typeface="+mn-lt"/>
          <a:ea typeface="+mn-ea"/>
          <a:cs typeface="+mn-cs"/>
          <a:sym typeface="Helvetica Light"/>
        </a:defRPr>
      </a:lvl7pPr>
      <a:lvl8pPr marL="5080000" indent="-635000" defTabSz="825500">
        <a:spcBef>
          <a:spcPts val="5900"/>
        </a:spcBef>
        <a:buSzPct val="75000"/>
        <a:buChar char="•"/>
        <a:defRPr sz="5200">
          <a:solidFill>
            <a:srgbClr val="FFFFFF"/>
          </a:solidFill>
          <a:latin typeface="+mn-lt"/>
          <a:ea typeface="+mn-ea"/>
          <a:cs typeface="+mn-cs"/>
          <a:sym typeface="Helvetica Light"/>
        </a:defRPr>
      </a:lvl8pPr>
      <a:lvl9pPr marL="5715000" indent="-635000" defTabSz="825500">
        <a:spcBef>
          <a:spcPts val="5900"/>
        </a:spcBef>
        <a:buSzPct val="75000"/>
        <a:buChar char="•"/>
        <a:defRPr sz="5200">
          <a:solidFill>
            <a:srgbClr val="FFFFFF"/>
          </a:solidFill>
          <a:latin typeface="+mn-lt"/>
          <a:ea typeface="+mn-ea"/>
          <a:cs typeface="+mn-cs"/>
          <a:sym typeface="Helvetica Light"/>
        </a:defRPr>
      </a:lvl9pPr>
    </p:bodyStyle>
    <p:otherStyle>
      <a:lvl1pPr algn="ctr" defTabSz="825500">
        <a:defRPr sz="2400">
          <a:solidFill>
            <a:schemeClr val="tx1"/>
          </a:solidFill>
          <a:latin typeface="+mn-lt"/>
          <a:ea typeface="+mn-ea"/>
          <a:cs typeface="+mn-cs"/>
          <a:sym typeface="Helvetica Light"/>
        </a:defRPr>
      </a:lvl1pPr>
      <a:lvl2pPr indent="228600" algn="ctr" defTabSz="825500">
        <a:defRPr sz="2400">
          <a:solidFill>
            <a:schemeClr val="tx1"/>
          </a:solidFill>
          <a:latin typeface="+mn-lt"/>
          <a:ea typeface="+mn-ea"/>
          <a:cs typeface="+mn-cs"/>
          <a:sym typeface="Helvetica Light"/>
        </a:defRPr>
      </a:lvl2pPr>
      <a:lvl3pPr indent="457200" algn="ctr" defTabSz="825500">
        <a:defRPr sz="2400">
          <a:solidFill>
            <a:schemeClr val="tx1"/>
          </a:solidFill>
          <a:latin typeface="+mn-lt"/>
          <a:ea typeface="+mn-ea"/>
          <a:cs typeface="+mn-cs"/>
          <a:sym typeface="Helvetica Light"/>
        </a:defRPr>
      </a:lvl3pPr>
      <a:lvl4pPr indent="685800" algn="ctr" defTabSz="825500">
        <a:defRPr sz="2400">
          <a:solidFill>
            <a:schemeClr val="tx1"/>
          </a:solidFill>
          <a:latin typeface="+mn-lt"/>
          <a:ea typeface="+mn-ea"/>
          <a:cs typeface="+mn-cs"/>
          <a:sym typeface="Helvetica Light"/>
        </a:defRPr>
      </a:lvl4pPr>
      <a:lvl5pPr indent="914400" algn="ctr" defTabSz="825500">
        <a:defRPr sz="2400">
          <a:solidFill>
            <a:schemeClr val="tx1"/>
          </a:solidFill>
          <a:latin typeface="+mn-lt"/>
          <a:ea typeface="+mn-ea"/>
          <a:cs typeface="+mn-cs"/>
          <a:sym typeface="Helvetica Light"/>
        </a:defRPr>
      </a:lvl5pPr>
      <a:lvl6pPr indent="1143000" algn="ctr" defTabSz="825500">
        <a:defRPr sz="2400">
          <a:solidFill>
            <a:schemeClr val="tx1"/>
          </a:solidFill>
          <a:latin typeface="+mn-lt"/>
          <a:ea typeface="+mn-ea"/>
          <a:cs typeface="+mn-cs"/>
          <a:sym typeface="Helvetica Light"/>
        </a:defRPr>
      </a:lvl6pPr>
      <a:lvl7pPr indent="1371600" algn="ctr" defTabSz="825500">
        <a:defRPr sz="2400">
          <a:solidFill>
            <a:schemeClr val="tx1"/>
          </a:solidFill>
          <a:latin typeface="+mn-lt"/>
          <a:ea typeface="+mn-ea"/>
          <a:cs typeface="+mn-cs"/>
          <a:sym typeface="Helvetica Light"/>
        </a:defRPr>
      </a:lvl7pPr>
      <a:lvl8pPr indent="1600200" algn="ctr" defTabSz="825500">
        <a:defRPr sz="2400">
          <a:solidFill>
            <a:schemeClr val="tx1"/>
          </a:solidFill>
          <a:latin typeface="+mn-lt"/>
          <a:ea typeface="+mn-ea"/>
          <a:cs typeface="+mn-cs"/>
          <a:sym typeface="Helvetica Light"/>
        </a:defRPr>
      </a:lvl8pPr>
      <a:lvl9pPr indent="1828800" algn="ctr" defTabSz="825500">
        <a:defRPr sz="2400">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iss_docking_20150327.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