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16256000" cy="9144000"/>
  <p:notesSz cx="6858000" cy="9144000"/>
  <p:defaultTextStyle>
    <a:lvl1pPr algn="ctr" defTabSz="825500">
      <a:defRPr sz="3200">
        <a:solidFill>
          <a:srgbClr val="FFFFFF"/>
        </a:solidFill>
        <a:latin typeface="+mn-lt"/>
        <a:ea typeface="+mn-ea"/>
        <a:cs typeface="+mn-cs"/>
        <a:sym typeface="Helvetica Light"/>
      </a:defRPr>
    </a:lvl1pPr>
    <a:lvl2pPr indent="228600" algn="ctr" defTabSz="825500">
      <a:defRPr sz="3200">
        <a:solidFill>
          <a:srgbClr val="FFFFFF"/>
        </a:solidFill>
        <a:latin typeface="+mn-lt"/>
        <a:ea typeface="+mn-ea"/>
        <a:cs typeface="+mn-cs"/>
        <a:sym typeface="Helvetica Light"/>
      </a:defRPr>
    </a:lvl2pPr>
    <a:lvl3pPr indent="457200" algn="ctr" defTabSz="825500">
      <a:defRPr sz="3200">
        <a:solidFill>
          <a:srgbClr val="FFFFFF"/>
        </a:solidFill>
        <a:latin typeface="+mn-lt"/>
        <a:ea typeface="+mn-ea"/>
        <a:cs typeface="+mn-cs"/>
        <a:sym typeface="Helvetica Light"/>
      </a:defRPr>
    </a:lvl3pPr>
    <a:lvl4pPr indent="685800" algn="ctr" defTabSz="825500">
      <a:defRPr sz="3200">
        <a:solidFill>
          <a:srgbClr val="FFFFFF"/>
        </a:solidFill>
        <a:latin typeface="+mn-lt"/>
        <a:ea typeface="+mn-ea"/>
        <a:cs typeface="+mn-cs"/>
        <a:sym typeface="Helvetica Light"/>
      </a:defRPr>
    </a:lvl4pPr>
    <a:lvl5pPr indent="914400" algn="ctr" defTabSz="825500">
      <a:defRPr sz="3200">
        <a:solidFill>
          <a:srgbClr val="FFFFFF"/>
        </a:solidFill>
        <a:latin typeface="+mn-lt"/>
        <a:ea typeface="+mn-ea"/>
        <a:cs typeface="+mn-cs"/>
        <a:sym typeface="Helvetica Light"/>
      </a:defRPr>
    </a:lvl5pPr>
    <a:lvl6pPr indent="1143000" algn="ctr" defTabSz="825500">
      <a:defRPr sz="3200">
        <a:solidFill>
          <a:srgbClr val="FFFFFF"/>
        </a:solidFill>
        <a:latin typeface="+mn-lt"/>
        <a:ea typeface="+mn-ea"/>
        <a:cs typeface="+mn-cs"/>
        <a:sym typeface="Helvetica Light"/>
      </a:defRPr>
    </a:lvl6pPr>
    <a:lvl7pPr indent="1371600" algn="ctr" defTabSz="825500">
      <a:defRPr sz="3200">
        <a:solidFill>
          <a:srgbClr val="FFFFFF"/>
        </a:solidFill>
        <a:latin typeface="+mn-lt"/>
        <a:ea typeface="+mn-ea"/>
        <a:cs typeface="+mn-cs"/>
        <a:sym typeface="Helvetica Light"/>
      </a:defRPr>
    </a:lvl7pPr>
    <a:lvl8pPr indent="1600200" algn="ctr" defTabSz="825500">
      <a:defRPr sz="3200">
        <a:solidFill>
          <a:srgbClr val="FFFFFF"/>
        </a:solidFill>
        <a:latin typeface="+mn-lt"/>
        <a:ea typeface="+mn-ea"/>
        <a:cs typeface="+mn-cs"/>
        <a:sym typeface="Helvetica Light"/>
      </a:defRPr>
    </a:lvl8pPr>
    <a:lvl9pPr indent="1828800" algn="ctr" defTabSz="825500">
      <a:defRPr sz="32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B">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1400">
        <a:latin typeface="Helvetica Neue"/>
        <a:ea typeface="Helvetica Neue"/>
        <a:cs typeface="Helvetica Neue"/>
        <a:sym typeface="Helvetica Neue"/>
      </a:defRPr>
    </a:lvl1pPr>
    <a:lvl2pPr indent="228600" defTabSz="457200">
      <a:lnSpc>
        <a:spcPct val="117999"/>
      </a:lnSpc>
      <a:defRPr sz="1400">
        <a:latin typeface="Helvetica Neue"/>
        <a:ea typeface="Helvetica Neue"/>
        <a:cs typeface="Helvetica Neue"/>
        <a:sym typeface="Helvetica Neue"/>
      </a:defRPr>
    </a:lvl2pPr>
    <a:lvl3pPr indent="457200" defTabSz="457200">
      <a:lnSpc>
        <a:spcPct val="117999"/>
      </a:lnSpc>
      <a:defRPr sz="1400">
        <a:latin typeface="Helvetica Neue"/>
        <a:ea typeface="Helvetica Neue"/>
        <a:cs typeface="Helvetica Neue"/>
        <a:sym typeface="Helvetica Neue"/>
      </a:defRPr>
    </a:lvl3pPr>
    <a:lvl4pPr indent="685800" defTabSz="457200">
      <a:lnSpc>
        <a:spcPct val="117999"/>
      </a:lnSpc>
      <a:defRPr sz="1400">
        <a:latin typeface="Helvetica Neue"/>
        <a:ea typeface="Helvetica Neue"/>
        <a:cs typeface="Helvetica Neue"/>
        <a:sym typeface="Helvetica Neue"/>
      </a:defRPr>
    </a:lvl4pPr>
    <a:lvl5pPr indent="914400" defTabSz="457200">
      <a:lnSpc>
        <a:spcPct val="117999"/>
      </a:lnSpc>
      <a:defRPr sz="1400">
        <a:latin typeface="Helvetica Neue"/>
        <a:ea typeface="Helvetica Neue"/>
        <a:cs typeface="Helvetica Neue"/>
        <a:sym typeface="Helvetica Neue"/>
      </a:defRPr>
    </a:lvl5pPr>
    <a:lvl6pPr indent="1143000" defTabSz="457200">
      <a:lnSpc>
        <a:spcPct val="117999"/>
      </a:lnSpc>
      <a:defRPr sz="1400">
        <a:latin typeface="Helvetica Neue"/>
        <a:ea typeface="Helvetica Neue"/>
        <a:cs typeface="Helvetica Neue"/>
        <a:sym typeface="Helvetica Neue"/>
      </a:defRPr>
    </a:lvl6pPr>
    <a:lvl7pPr indent="1371600" defTabSz="457200">
      <a:lnSpc>
        <a:spcPct val="117999"/>
      </a:lnSpc>
      <a:defRPr sz="1400">
        <a:latin typeface="Helvetica Neue"/>
        <a:ea typeface="Helvetica Neue"/>
        <a:cs typeface="Helvetica Neue"/>
        <a:sym typeface="Helvetica Neue"/>
      </a:defRPr>
    </a:lvl7pPr>
    <a:lvl8pPr indent="1600200" defTabSz="457200">
      <a:lnSpc>
        <a:spcPct val="117999"/>
      </a:lnSpc>
      <a:defRPr sz="1400">
        <a:latin typeface="Helvetica Neue"/>
        <a:ea typeface="Helvetica Neue"/>
        <a:cs typeface="Helvetica Neue"/>
        <a:sym typeface="Helvetica Neue"/>
      </a:defRPr>
    </a:lvl8pPr>
    <a:lvl9pPr indent="1828800" defTabSz="457200">
      <a:lnSpc>
        <a:spcPct val="117999"/>
      </a:lnSpc>
      <a:defRPr sz="14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 name="Shape 33"/>
          <p:cNvSpPr/>
          <p:nvPr>
            <p:ph type="sldImg"/>
          </p:nvPr>
        </p:nvSpPr>
        <p:spPr>
          <a:prstGeom prst="rect">
            <a:avLst/>
          </a:prstGeom>
        </p:spPr>
        <p:txBody>
          <a:bodyPr/>
          <a:lstStyle/>
          <a:p>
            <a:pPr lvl="0"/>
          </a:p>
        </p:txBody>
      </p:sp>
      <p:sp>
        <p:nvSpPr>
          <p:cNvPr id="34" name="Shape 34"/>
          <p:cNvSpPr/>
          <p:nvPr>
            <p:ph type="body" sz="quarter" idx="1"/>
          </p:nvPr>
        </p:nvSpPr>
        <p:spPr>
          <a:prstGeom prst="rect">
            <a:avLst/>
          </a:prstGeom>
        </p:spPr>
        <p:txBody>
          <a:bodyPr/>
          <a:lstStyle/>
          <a:p>
            <a:pPr lvl="0">
              <a:defRPr sz="1800"/>
            </a:pPr>
            <a:r>
              <a:rPr sz="1400"/>
              <a:t>A Satellite View of River Width </a:t>
            </a:r>
            <a:endParaRPr sz="1400"/>
          </a:p>
          <a:p>
            <a:pPr lvl="0">
              <a:defRPr sz="1800"/>
            </a:pPr>
            <a:endParaRPr sz="1400"/>
          </a:p>
          <a:p>
            <a:pPr lvl="0">
              <a:defRPr sz="1800"/>
            </a:pPr>
            <a:endParaRPr sz="1400"/>
          </a:p>
          <a:p>
            <a:pPr lvl="0">
              <a:defRPr sz="1800"/>
            </a:pPr>
            <a:r>
              <a:rPr sz="1400"/>
              <a:t>Hydrologists from the University of North Carolina have come up with an innovative way to estimate the size of rivers via satellite images. Combing through data acquired by Landsat satellites, George Allen and Tamlin Pavelsky have compiled a new database of river widths for North America. The database was created from a collection of 1,756 Landsat images with minimal cloud cover and rivers free of ice cover. To minimize the influence of seasonal changes, all images were selected for times when each river had its annual average discharge. Allen and Pavelsky then ran all of the images through a software program that automatically locates the centerline and edges of a river. </a:t>
            </a:r>
            <a:endParaRPr sz="1400"/>
          </a:p>
          <a:p>
            <a:pPr lvl="0">
              <a:defRPr sz="1800"/>
            </a:pPr>
            <a:endParaRPr sz="1400"/>
          </a:p>
          <a:p>
            <a:pPr lvl="0">
              <a:defRPr sz="1800"/>
            </a:pPr>
            <a:r>
              <a:rPr sz="1400"/>
              <a:t>The result is this continental-scale map of river widths. Width is depicted with shades of blue, with wider rivers appearing darker and thinner rivers appearing lighter. According to this data set, some of the widest stretches of river in North America are found along the Yukon in Alaska, the Mackenzie in Canada’s Northwest Territories, the Hudson in New York, the St. Lawrence along the border of New England and Quebec, and the Mississippi. Note that having a wide width does not necessarily correspond to having a large flow volume. </a:t>
            </a:r>
            <a:endParaRPr sz="1400"/>
          </a:p>
          <a:p>
            <a:pPr lvl="0">
              <a:defRPr sz="1800"/>
            </a:pPr>
            <a:endParaRPr sz="1400"/>
          </a:p>
          <a:p>
            <a:pPr lvl="0">
              <a:defRPr sz="1800"/>
            </a:pPr>
            <a:r>
              <a:rPr sz="1400"/>
              <a:t>Accurate river widths are useful for analyses of flood hazards, studies of ecological diversity, and estimates of the volume of greenhouse gases released by rivers and reservoirs due to bacterial activity. Most significantly, the river width database is part of a broader scientific effort to prepare for the upcoming Surface Water and Ocean Topography (SWOT) mission. The satellite—a collaboration between NASA and France’s Centre National d‘Etudes Spatiales—is scheduled to launch in 2020. It will map water elevation and areal extent with unprecedented detail. </a:t>
            </a:r>
            <a:endParaRPr sz="1400"/>
          </a:p>
          <a:p>
            <a:pPr lvl="0">
              <a:defRPr sz="1800"/>
            </a:pPr>
            <a:endParaRPr sz="1400"/>
          </a:p>
          <a:p>
            <a:pPr lvl="0">
              <a:defRPr sz="1800"/>
            </a:pPr>
            <a:endParaRPr sz="1400"/>
          </a:p>
          <a:p>
            <a:pPr lvl="0">
              <a:defRPr sz="1800"/>
            </a:pPr>
            <a:endParaRPr sz="1400"/>
          </a:p>
          <a:p>
            <a:pPr lvl="0">
              <a:defRPr sz="1800"/>
            </a:pPr>
            <a:r>
              <a:rPr sz="1400"/>
              <a:t>For more information, visit</a:t>
            </a:r>
            <a:endParaRPr sz="1400"/>
          </a:p>
          <a:p>
            <a:pPr lvl="0">
              <a:defRPr sz="1800"/>
            </a:pPr>
            <a:r>
              <a:rPr sz="1400"/>
              <a:t>     earthobservatory.nasa.gov/IOTD/view.php?id=86172</a:t>
            </a:r>
            <a:endParaRPr sz="1400"/>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185333" y="1532466"/>
            <a:ext cx="13885334" cy="3098801"/>
          </a:xfrm>
          <a:prstGeom prst="rect">
            <a:avLst/>
          </a:prstGeom>
        </p:spPr>
        <p:txBody>
          <a:bodyPr anchor="b"/>
          <a:lstStyle/>
          <a:p>
            <a:pPr lvl="0">
              <a:defRPr sz="1800">
                <a:solidFill>
                  <a:srgbClr val="000000"/>
                </a:solidFill>
              </a:defRPr>
            </a:pPr>
            <a:r>
              <a:rPr sz="7400">
                <a:solidFill>
                  <a:srgbClr val="FFFFFF"/>
                </a:solidFill>
              </a:rPr>
              <a:t>Title Text</a:t>
            </a:r>
          </a:p>
        </p:txBody>
      </p:sp>
      <p:sp>
        <p:nvSpPr>
          <p:cNvPr id="6" name="Shape 6"/>
          <p:cNvSpPr/>
          <p:nvPr>
            <p:ph type="body" idx="1"/>
          </p:nvPr>
        </p:nvSpPr>
        <p:spPr>
          <a:xfrm>
            <a:off x="1185333" y="4715933"/>
            <a:ext cx="13885334" cy="1058334"/>
          </a:xfrm>
          <a:prstGeom prst="rect">
            <a:avLst/>
          </a:prstGeom>
        </p:spPr>
        <p:txBody>
          <a:bodyPr anchor="t"/>
          <a:lstStyle>
            <a:lvl1pPr marL="0" indent="0" algn="ctr">
              <a:spcBef>
                <a:spcPts val="0"/>
              </a:spcBef>
              <a:buSzTx/>
              <a:buNone/>
              <a:defRPr sz="2800"/>
            </a:lvl1pPr>
            <a:lvl2pPr marL="0" indent="228600" algn="ctr">
              <a:spcBef>
                <a:spcPts val="0"/>
              </a:spcBef>
              <a:buSzTx/>
              <a:buNone/>
              <a:defRPr sz="2800"/>
            </a:lvl2pPr>
            <a:lvl3pPr marL="0" indent="457200" algn="ctr">
              <a:spcBef>
                <a:spcPts val="0"/>
              </a:spcBef>
              <a:buSzTx/>
              <a:buNone/>
              <a:defRPr sz="2800"/>
            </a:lvl3pPr>
            <a:lvl4pPr marL="0" indent="685800" algn="ctr">
              <a:spcBef>
                <a:spcPts val="0"/>
              </a:spcBef>
              <a:buSzTx/>
              <a:buNone/>
              <a:defRPr sz="2800"/>
            </a:lvl4pPr>
            <a:lvl5pPr marL="0" indent="914400" algn="ctr">
              <a:spcBef>
                <a:spcPts val="0"/>
              </a:spcBef>
              <a:buSzTx/>
              <a:buNone/>
              <a:defRPr sz="2800"/>
            </a:lvl5pPr>
          </a:lstStyle>
          <a:p>
            <a:pPr lvl="0">
              <a:defRPr sz="1800">
                <a:solidFill>
                  <a:srgbClr val="000000"/>
                </a:solidFill>
              </a:defRPr>
            </a:pPr>
            <a:r>
              <a:rPr sz="2800">
                <a:solidFill>
                  <a:srgbClr val="FFFFFF"/>
                </a:solidFill>
              </a:rPr>
              <a:t>Body Level One</a:t>
            </a:r>
            <a:endParaRPr sz="2800">
              <a:solidFill>
                <a:srgbClr val="FFFFFF"/>
              </a:solidFill>
            </a:endParaRPr>
          </a:p>
          <a:p>
            <a:pPr lvl="1">
              <a:defRPr sz="1800">
                <a:solidFill>
                  <a:srgbClr val="000000"/>
                </a:solidFill>
              </a:defRPr>
            </a:pPr>
            <a:r>
              <a:rPr sz="2800">
                <a:solidFill>
                  <a:srgbClr val="FFFFFF"/>
                </a:solidFill>
              </a:rPr>
              <a:t>Body Level Two</a:t>
            </a:r>
            <a:endParaRPr sz="2800">
              <a:solidFill>
                <a:srgbClr val="FFFFFF"/>
              </a:solidFill>
            </a:endParaRPr>
          </a:p>
          <a:p>
            <a:pPr lvl="2">
              <a:defRPr sz="1800">
                <a:solidFill>
                  <a:srgbClr val="000000"/>
                </a:solidFill>
              </a:defRPr>
            </a:pPr>
            <a:r>
              <a:rPr sz="2800">
                <a:solidFill>
                  <a:srgbClr val="FFFFFF"/>
                </a:solidFill>
              </a:rPr>
              <a:t>Body Level Three</a:t>
            </a:r>
            <a:endParaRPr sz="2800">
              <a:solidFill>
                <a:srgbClr val="FFFFFF"/>
              </a:solidFill>
            </a:endParaRPr>
          </a:p>
          <a:p>
            <a:pPr lvl="3">
              <a:defRPr sz="1800">
                <a:solidFill>
                  <a:srgbClr val="000000"/>
                </a:solidFill>
              </a:defRPr>
            </a:pPr>
            <a:r>
              <a:rPr sz="2800">
                <a:solidFill>
                  <a:srgbClr val="FFFFFF"/>
                </a:solidFill>
              </a:rPr>
              <a:t>Body Level Four</a:t>
            </a:r>
            <a:endParaRPr sz="2800">
              <a:solidFill>
                <a:srgbClr val="FFFFFF"/>
              </a:solidFill>
            </a:endParaRPr>
          </a:p>
          <a:p>
            <a:pPr lvl="4">
              <a:defRPr sz="1800">
                <a:solidFill>
                  <a:srgbClr val="000000"/>
                </a:solidFill>
              </a:defRPr>
            </a:pPr>
            <a:r>
              <a:rPr sz="28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423333" y="6299200"/>
            <a:ext cx="15409334" cy="1337734"/>
          </a:xfrm>
          <a:prstGeom prst="rect">
            <a:avLst/>
          </a:prstGeom>
        </p:spPr>
        <p:txBody>
          <a:bodyPr/>
          <a:lstStyle/>
          <a:p>
            <a:pPr lvl="0">
              <a:defRPr sz="1800">
                <a:solidFill>
                  <a:srgbClr val="000000"/>
                </a:solidFill>
              </a:defRPr>
            </a:pPr>
            <a:r>
              <a:rPr sz="7400">
                <a:solidFill>
                  <a:srgbClr val="FFFFFF"/>
                </a:solidFill>
              </a:rPr>
              <a:t>Title Text</a:t>
            </a:r>
          </a:p>
        </p:txBody>
      </p:sp>
      <p:sp>
        <p:nvSpPr>
          <p:cNvPr id="9" name="Shape 9"/>
          <p:cNvSpPr/>
          <p:nvPr>
            <p:ph type="body" idx="1"/>
          </p:nvPr>
        </p:nvSpPr>
        <p:spPr>
          <a:xfrm>
            <a:off x="423333" y="7679266"/>
            <a:ext cx="15409334" cy="1058335"/>
          </a:xfrm>
          <a:prstGeom prst="rect">
            <a:avLst/>
          </a:prstGeom>
        </p:spPr>
        <p:txBody>
          <a:bodyPr anchor="t"/>
          <a:lstStyle>
            <a:lvl1pPr marL="0" indent="0" algn="ctr">
              <a:spcBef>
                <a:spcPts val="0"/>
              </a:spcBef>
              <a:buSzTx/>
              <a:buNone/>
              <a:defRPr sz="2800"/>
            </a:lvl1pPr>
            <a:lvl2pPr marL="0" indent="228600" algn="ctr">
              <a:spcBef>
                <a:spcPts val="0"/>
              </a:spcBef>
              <a:buSzTx/>
              <a:buNone/>
              <a:defRPr sz="2800"/>
            </a:lvl2pPr>
            <a:lvl3pPr marL="0" indent="457200" algn="ctr">
              <a:spcBef>
                <a:spcPts val="0"/>
              </a:spcBef>
              <a:buSzTx/>
              <a:buNone/>
              <a:defRPr sz="2800"/>
            </a:lvl3pPr>
            <a:lvl4pPr marL="0" indent="685800" algn="ctr">
              <a:spcBef>
                <a:spcPts val="0"/>
              </a:spcBef>
              <a:buSzTx/>
              <a:buNone/>
              <a:defRPr sz="2800"/>
            </a:lvl4pPr>
            <a:lvl5pPr marL="0" indent="914400" algn="ctr">
              <a:spcBef>
                <a:spcPts val="0"/>
              </a:spcBef>
              <a:buSzTx/>
              <a:buNone/>
              <a:defRPr sz="2800"/>
            </a:lvl5pPr>
          </a:lstStyle>
          <a:p>
            <a:pPr lvl="0">
              <a:defRPr sz="1800">
                <a:solidFill>
                  <a:srgbClr val="000000"/>
                </a:solidFill>
              </a:defRPr>
            </a:pPr>
            <a:r>
              <a:rPr sz="2800">
                <a:solidFill>
                  <a:srgbClr val="FFFFFF"/>
                </a:solidFill>
              </a:rPr>
              <a:t>Body Level One</a:t>
            </a:r>
            <a:endParaRPr sz="2800">
              <a:solidFill>
                <a:srgbClr val="FFFFFF"/>
              </a:solidFill>
            </a:endParaRPr>
          </a:p>
          <a:p>
            <a:pPr lvl="1">
              <a:defRPr sz="1800">
                <a:solidFill>
                  <a:srgbClr val="000000"/>
                </a:solidFill>
              </a:defRPr>
            </a:pPr>
            <a:r>
              <a:rPr sz="2800">
                <a:solidFill>
                  <a:srgbClr val="FFFFFF"/>
                </a:solidFill>
              </a:rPr>
              <a:t>Body Level Two</a:t>
            </a:r>
            <a:endParaRPr sz="2800">
              <a:solidFill>
                <a:srgbClr val="FFFFFF"/>
              </a:solidFill>
            </a:endParaRPr>
          </a:p>
          <a:p>
            <a:pPr lvl="2">
              <a:defRPr sz="1800">
                <a:solidFill>
                  <a:srgbClr val="000000"/>
                </a:solidFill>
              </a:defRPr>
            </a:pPr>
            <a:r>
              <a:rPr sz="2800">
                <a:solidFill>
                  <a:srgbClr val="FFFFFF"/>
                </a:solidFill>
              </a:rPr>
              <a:t>Body Level Three</a:t>
            </a:r>
            <a:endParaRPr sz="2800">
              <a:solidFill>
                <a:srgbClr val="FFFFFF"/>
              </a:solidFill>
            </a:endParaRPr>
          </a:p>
          <a:p>
            <a:pPr lvl="3">
              <a:defRPr sz="1800">
                <a:solidFill>
                  <a:srgbClr val="000000"/>
                </a:solidFill>
              </a:defRPr>
            </a:pPr>
            <a:r>
              <a:rPr sz="2800">
                <a:solidFill>
                  <a:srgbClr val="FFFFFF"/>
                </a:solidFill>
              </a:rPr>
              <a:t>Body Level Four</a:t>
            </a:r>
            <a:endParaRPr sz="2800">
              <a:solidFill>
                <a:srgbClr val="FFFFFF"/>
              </a:solidFill>
            </a:endParaRPr>
          </a:p>
          <a:p>
            <a:pPr lvl="4">
              <a:defRPr sz="1800">
                <a:solidFill>
                  <a:srgbClr val="000000"/>
                </a:solidFill>
              </a:defRPr>
            </a:pPr>
            <a:r>
              <a:rPr sz="28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185333" y="3022599"/>
            <a:ext cx="13885334" cy="3098802"/>
          </a:xfrm>
          <a:prstGeom prst="rect">
            <a:avLst/>
          </a:prstGeom>
        </p:spPr>
        <p:txBody>
          <a:bodyPr/>
          <a:lstStyle/>
          <a:p>
            <a:pPr lvl="0">
              <a:defRPr sz="1800">
                <a:solidFill>
                  <a:srgbClr val="000000"/>
                </a:solidFill>
              </a:defRPr>
            </a:pPr>
            <a:r>
              <a:rPr sz="74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1100666" y="634999"/>
            <a:ext cx="6815668" cy="3699935"/>
          </a:xfrm>
          <a:prstGeom prst="rect">
            <a:avLst/>
          </a:prstGeom>
        </p:spPr>
        <p:txBody>
          <a:bodyPr anchor="b"/>
          <a:lstStyle>
            <a:lvl1pPr>
              <a:defRPr sz="5600"/>
            </a:lvl1pPr>
          </a:lstStyle>
          <a:p>
            <a:pPr lvl="0">
              <a:defRPr sz="1800">
                <a:solidFill>
                  <a:srgbClr val="000000"/>
                </a:solidFill>
              </a:defRPr>
            </a:pPr>
            <a:r>
              <a:rPr sz="5600">
                <a:solidFill>
                  <a:srgbClr val="FFFFFF"/>
                </a:solidFill>
              </a:rPr>
              <a:t>Title Text</a:t>
            </a:r>
          </a:p>
        </p:txBody>
      </p:sp>
      <p:sp>
        <p:nvSpPr>
          <p:cNvPr id="14" name="Shape 14"/>
          <p:cNvSpPr/>
          <p:nvPr>
            <p:ph type="body" idx="1"/>
          </p:nvPr>
        </p:nvSpPr>
        <p:spPr>
          <a:xfrm>
            <a:off x="1100666" y="4461933"/>
            <a:ext cx="6815668" cy="3818468"/>
          </a:xfrm>
          <a:prstGeom prst="rect">
            <a:avLst/>
          </a:prstGeom>
        </p:spPr>
        <p:txBody>
          <a:bodyPr anchor="t"/>
          <a:lstStyle>
            <a:lvl1pPr marL="0" indent="0" algn="ctr">
              <a:spcBef>
                <a:spcPts val="0"/>
              </a:spcBef>
              <a:buSzTx/>
              <a:buNone/>
              <a:defRPr sz="2800"/>
            </a:lvl1pPr>
            <a:lvl2pPr marL="0" indent="228600" algn="ctr">
              <a:spcBef>
                <a:spcPts val="0"/>
              </a:spcBef>
              <a:buSzTx/>
              <a:buNone/>
              <a:defRPr sz="2800"/>
            </a:lvl2pPr>
            <a:lvl3pPr marL="0" indent="457200" algn="ctr">
              <a:spcBef>
                <a:spcPts val="0"/>
              </a:spcBef>
              <a:buSzTx/>
              <a:buNone/>
              <a:defRPr sz="2800"/>
            </a:lvl3pPr>
            <a:lvl4pPr marL="0" indent="685800" algn="ctr">
              <a:spcBef>
                <a:spcPts val="0"/>
              </a:spcBef>
              <a:buSzTx/>
              <a:buNone/>
              <a:defRPr sz="2800"/>
            </a:lvl4pPr>
            <a:lvl5pPr marL="0" indent="914400" algn="ctr">
              <a:spcBef>
                <a:spcPts val="0"/>
              </a:spcBef>
              <a:buSzTx/>
              <a:buNone/>
              <a:defRPr sz="2800"/>
            </a:lvl5pPr>
          </a:lstStyle>
          <a:p>
            <a:pPr lvl="0">
              <a:defRPr sz="1800">
                <a:solidFill>
                  <a:srgbClr val="000000"/>
                </a:solidFill>
              </a:defRPr>
            </a:pPr>
            <a:r>
              <a:rPr sz="2800">
                <a:solidFill>
                  <a:srgbClr val="FFFFFF"/>
                </a:solidFill>
              </a:rPr>
              <a:t>Body Level One</a:t>
            </a:r>
            <a:endParaRPr sz="2800">
              <a:solidFill>
                <a:srgbClr val="FFFFFF"/>
              </a:solidFill>
            </a:endParaRPr>
          </a:p>
          <a:p>
            <a:pPr lvl="1">
              <a:defRPr sz="1800">
                <a:solidFill>
                  <a:srgbClr val="000000"/>
                </a:solidFill>
              </a:defRPr>
            </a:pPr>
            <a:r>
              <a:rPr sz="2800">
                <a:solidFill>
                  <a:srgbClr val="FFFFFF"/>
                </a:solidFill>
              </a:rPr>
              <a:t>Body Level Two</a:t>
            </a:r>
            <a:endParaRPr sz="2800">
              <a:solidFill>
                <a:srgbClr val="FFFFFF"/>
              </a:solidFill>
            </a:endParaRPr>
          </a:p>
          <a:p>
            <a:pPr lvl="2">
              <a:defRPr sz="1800">
                <a:solidFill>
                  <a:srgbClr val="000000"/>
                </a:solidFill>
              </a:defRPr>
            </a:pPr>
            <a:r>
              <a:rPr sz="2800">
                <a:solidFill>
                  <a:srgbClr val="FFFFFF"/>
                </a:solidFill>
              </a:rPr>
              <a:t>Body Level Three</a:t>
            </a:r>
            <a:endParaRPr sz="2800">
              <a:solidFill>
                <a:srgbClr val="FFFFFF"/>
              </a:solidFill>
            </a:endParaRPr>
          </a:p>
          <a:p>
            <a:pPr lvl="3">
              <a:defRPr sz="1800">
                <a:solidFill>
                  <a:srgbClr val="000000"/>
                </a:solidFill>
              </a:defRPr>
            </a:pPr>
            <a:r>
              <a:rPr sz="2800">
                <a:solidFill>
                  <a:srgbClr val="FFFFFF"/>
                </a:solidFill>
              </a:rPr>
              <a:t>Body Level Four</a:t>
            </a:r>
            <a:endParaRPr sz="2800">
              <a:solidFill>
                <a:srgbClr val="FFFFFF"/>
              </a:solidFill>
            </a:endParaRPr>
          </a:p>
          <a:p>
            <a:pPr lvl="4">
              <a:defRPr sz="1800">
                <a:solidFill>
                  <a:srgbClr val="000000"/>
                </a:solidFill>
              </a:defRPr>
            </a:pPr>
            <a:r>
              <a:rPr sz="28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74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7400">
                <a:solidFill>
                  <a:srgbClr val="FFFFFF"/>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3400">
                <a:solidFill>
                  <a:srgbClr val="FFFFFF"/>
                </a:solidFill>
              </a:rPr>
              <a:t>Body Level One</a:t>
            </a:r>
            <a:endParaRPr sz="3400">
              <a:solidFill>
                <a:srgbClr val="FFFFFF"/>
              </a:solidFill>
            </a:endParaRPr>
          </a:p>
          <a:p>
            <a:pPr lvl="1">
              <a:defRPr sz="1800">
                <a:solidFill>
                  <a:srgbClr val="000000"/>
                </a:solidFill>
              </a:defRPr>
            </a:pPr>
            <a:r>
              <a:rPr sz="3400">
                <a:solidFill>
                  <a:srgbClr val="FFFFFF"/>
                </a:solidFill>
              </a:rPr>
              <a:t>Body Level Two</a:t>
            </a:r>
            <a:endParaRPr sz="3400">
              <a:solidFill>
                <a:srgbClr val="FFFFFF"/>
              </a:solidFill>
            </a:endParaRPr>
          </a:p>
          <a:p>
            <a:pPr lvl="2">
              <a:defRPr sz="1800">
                <a:solidFill>
                  <a:srgbClr val="000000"/>
                </a:solidFill>
              </a:defRPr>
            </a:pPr>
            <a:r>
              <a:rPr sz="3400">
                <a:solidFill>
                  <a:srgbClr val="FFFFFF"/>
                </a:solidFill>
              </a:rPr>
              <a:t>Body Level Three</a:t>
            </a:r>
            <a:endParaRPr sz="3400">
              <a:solidFill>
                <a:srgbClr val="FFFFFF"/>
              </a:solidFill>
            </a:endParaRPr>
          </a:p>
          <a:p>
            <a:pPr lvl="3">
              <a:defRPr sz="1800">
                <a:solidFill>
                  <a:srgbClr val="000000"/>
                </a:solidFill>
              </a:defRPr>
            </a:pPr>
            <a:r>
              <a:rPr sz="3400">
                <a:solidFill>
                  <a:srgbClr val="FFFFFF"/>
                </a:solidFill>
              </a:rPr>
              <a:t>Body Level Four</a:t>
            </a:r>
            <a:endParaRPr sz="3400">
              <a:solidFill>
                <a:srgbClr val="FFFFFF"/>
              </a:solidFill>
            </a:endParaRPr>
          </a:p>
          <a:p>
            <a:pPr lvl="4">
              <a:defRPr sz="1800">
                <a:solidFill>
                  <a:srgbClr val="000000"/>
                </a:solidFill>
              </a:defRPr>
            </a:pPr>
            <a:r>
              <a:rPr sz="34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7400">
                <a:solidFill>
                  <a:srgbClr val="FFFFFF"/>
                </a:solidFill>
              </a:rPr>
              <a:t>Title Text</a:t>
            </a:r>
          </a:p>
        </p:txBody>
      </p:sp>
      <p:sp>
        <p:nvSpPr>
          <p:cNvPr id="22" name="Shape 22"/>
          <p:cNvSpPr/>
          <p:nvPr>
            <p:ph type="body" idx="1"/>
          </p:nvPr>
        </p:nvSpPr>
        <p:spPr>
          <a:xfrm>
            <a:off x="1126066" y="2099733"/>
            <a:ext cx="6815668" cy="6197601"/>
          </a:xfrm>
          <a:prstGeom prst="rect">
            <a:avLst/>
          </a:prstGeom>
        </p:spPr>
        <p:txBody>
          <a:bodyPr/>
          <a:lstStyle>
            <a:lvl1pPr marL="372533" indent="-372533">
              <a:spcBef>
                <a:spcPts val="4500"/>
              </a:spcBef>
              <a:defRPr sz="3000"/>
            </a:lvl1pPr>
            <a:lvl2pPr marL="931333" indent="-372533">
              <a:spcBef>
                <a:spcPts val="4500"/>
              </a:spcBef>
              <a:defRPr sz="3000"/>
            </a:lvl2pPr>
            <a:lvl3pPr marL="1490133" indent="-372533">
              <a:spcBef>
                <a:spcPts val="4500"/>
              </a:spcBef>
              <a:defRPr sz="3000"/>
            </a:lvl3pPr>
            <a:lvl4pPr marL="2048933" indent="-372533">
              <a:spcBef>
                <a:spcPts val="4500"/>
              </a:spcBef>
              <a:defRPr sz="3000"/>
            </a:lvl4pPr>
            <a:lvl5pPr marL="2607733" indent="-372533">
              <a:spcBef>
                <a:spcPts val="4500"/>
              </a:spcBef>
              <a:defRPr sz="3000"/>
            </a:lvl5pPr>
          </a:lstStyle>
          <a:p>
            <a:pPr lvl="0">
              <a:defRPr sz="1800">
                <a:solidFill>
                  <a:srgbClr val="000000"/>
                </a:solidFill>
              </a:defRPr>
            </a:pPr>
            <a:r>
              <a:rPr sz="3000">
                <a:solidFill>
                  <a:srgbClr val="FFFFFF"/>
                </a:solidFill>
              </a:rPr>
              <a:t>Body Level One</a:t>
            </a:r>
            <a:endParaRPr sz="3000">
              <a:solidFill>
                <a:srgbClr val="FFFFFF"/>
              </a:solidFill>
            </a:endParaRPr>
          </a:p>
          <a:p>
            <a:pPr lvl="1">
              <a:defRPr sz="1800">
                <a:solidFill>
                  <a:srgbClr val="000000"/>
                </a:solidFill>
              </a:defRPr>
            </a:pPr>
            <a:r>
              <a:rPr sz="3000">
                <a:solidFill>
                  <a:srgbClr val="FFFFFF"/>
                </a:solidFill>
              </a:rPr>
              <a:t>Body Level Two</a:t>
            </a:r>
            <a:endParaRPr sz="3000">
              <a:solidFill>
                <a:srgbClr val="FFFFFF"/>
              </a:solidFill>
            </a:endParaRPr>
          </a:p>
          <a:p>
            <a:pPr lvl="2">
              <a:defRPr sz="1800">
                <a:solidFill>
                  <a:srgbClr val="000000"/>
                </a:solidFill>
              </a:defRPr>
            </a:pPr>
            <a:r>
              <a:rPr sz="3000">
                <a:solidFill>
                  <a:srgbClr val="FFFFFF"/>
                </a:solidFill>
              </a:rPr>
              <a:t>Body Level Three</a:t>
            </a:r>
            <a:endParaRPr sz="3000">
              <a:solidFill>
                <a:srgbClr val="FFFFFF"/>
              </a:solidFill>
            </a:endParaRPr>
          </a:p>
          <a:p>
            <a:pPr lvl="3">
              <a:defRPr sz="1800">
                <a:solidFill>
                  <a:srgbClr val="000000"/>
                </a:solidFill>
              </a:defRPr>
            </a:pPr>
            <a:r>
              <a:rPr sz="3000">
                <a:solidFill>
                  <a:srgbClr val="FFFFFF"/>
                </a:solidFill>
              </a:rPr>
              <a:t>Body Level Four</a:t>
            </a:r>
            <a:endParaRPr sz="3000">
              <a:solidFill>
                <a:srgbClr val="FFFFFF"/>
              </a:solidFill>
            </a:endParaRPr>
          </a:p>
          <a:p>
            <a:pPr lvl="4">
              <a:defRPr sz="1800">
                <a:solidFill>
                  <a:srgbClr val="000000"/>
                </a:solidFill>
              </a:defRPr>
            </a:pPr>
            <a:r>
              <a:rPr sz="30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126066" y="1185333"/>
            <a:ext cx="14003868" cy="6781801"/>
          </a:xfrm>
          <a:prstGeom prst="rect">
            <a:avLst/>
          </a:prstGeom>
        </p:spPr>
        <p:txBody>
          <a:bodyPr/>
          <a:lstStyle/>
          <a:p>
            <a:pPr lvl="0">
              <a:defRPr sz="1800">
                <a:solidFill>
                  <a:srgbClr val="000000"/>
                </a:solidFill>
              </a:defRPr>
            </a:pPr>
            <a:r>
              <a:rPr sz="3400">
                <a:solidFill>
                  <a:srgbClr val="FFFFFF"/>
                </a:solidFill>
              </a:rPr>
              <a:t>Body Level One</a:t>
            </a:r>
            <a:endParaRPr sz="3400">
              <a:solidFill>
                <a:srgbClr val="FFFFFF"/>
              </a:solidFill>
            </a:endParaRPr>
          </a:p>
          <a:p>
            <a:pPr lvl="1">
              <a:defRPr sz="1800">
                <a:solidFill>
                  <a:srgbClr val="000000"/>
                </a:solidFill>
              </a:defRPr>
            </a:pPr>
            <a:r>
              <a:rPr sz="3400">
                <a:solidFill>
                  <a:srgbClr val="FFFFFF"/>
                </a:solidFill>
              </a:rPr>
              <a:t>Body Level Two</a:t>
            </a:r>
            <a:endParaRPr sz="3400">
              <a:solidFill>
                <a:srgbClr val="FFFFFF"/>
              </a:solidFill>
            </a:endParaRPr>
          </a:p>
          <a:p>
            <a:pPr lvl="2">
              <a:defRPr sz="1800">
                <a:solidFill>
                  <a:srgbClr val="000000"/>
                </a:solidFill>
              </a:defRPr>
            </a:pPr>
            <a:r>
              <a:rPr sz="3400">
                <a:solidFill>
                  <a:srgbClr val="FFFFFF"/>
                </a:solidFill>
              </a:rPr>
              <a:t>Body Level Three</a:t>
            </a:r>
            <a:endParaRPr sz="3400">
              <a:solidFill>
                <a:srgbClr val="FFFFFF"/>
              </a:solidFill>
            </a:endParaRPr>
          </a:p>
          <a:p>
            <a:pPr lvl="3">
              <a:defRPr sz="1800">
                <a:solidFill>
                  <a:srgbClr val="000000"/>
                </a:solidFill>
              </a:defRPr>
            </a:pPr>
            <a:r>
              <a:rPr sz="3400">
                <a:solidFill>
                  <a:srgbClr val="FFFFFF"/>
                </a:solidFill>
              </a:rPr>
              <a:t>Body Level Four</a:t>
            </a:r>
            <a:endParaRPr sz="3400">
              <a:solidFill>
                <a:srgbClr val="FFFFFF"/>
              </a:solidFill>
            </a:endParaRPr>
          </a:p>
          <a:p>
            <a:pPr lvl="4">
              <a:defRPr sz="1800">
                <a:solidFill>
                  <a:srgbClr val="000000"/>
                </a:solidFill>
              </a:defRPr>
            </a:pPr>
            <a:r>
              <a:rPr sz="34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1126066" y="237066"/>
            <a:ext cx="14003868" cy="1524001"/>
          </a:xfrm>
          <a:prstGeom prst="rect">
            <a:avLst/>
          </a:prstGeom>
          <a:ln w="3175">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7400">
                <a:solidFill>
                  <a:srgbClr val="FFFFFF"/>
                </a:solidFill>
              </a:rPr>
              <a:t>Title Text</a:t>
            </a:r>
          </a:p>
        </p:txBody>
      </p:sp>
      <p:sp>
        <p:nvSpPr>
          <p:cNvPr id="3" name="Shape 3"/>
          <p:cNvSpPr/>
          <p:nvPr>
            <p:ph type="body" idx="1"/>
          </p:nvPr>
        </p:nvSpPr>
        <p:spPr>
          <a:xfrm>
            <a:off x="1126066" y="2099733"/>
            <a:ext cx="14003868" cy="6197601"/>
          </a:xfrm>
          <a:prstGeom prst="rect">
            <a:avLst/>
          </a:prstGeom>
          <a:ln w="3175">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3400">
                <a:solidFill>
                  <a:srgbClr val="FFFFFF"/>
                </a:solidFill>
              </a:rPr>
              <a:t>Body Level One</a:t>
            </a:r>
            <a:endParaRPr sz="3400">
              <a:solidFill>
                <a:srgbClr val="FFFFFF"/>
              </a:solidFill>
            </a:endParaRPr>
          </a:p>
          <a:p>
            <a:pPr lvl="1">
              <a:defRPr sz="1800">
                <a:solidFill>
                  <a:srgbClr val="000000"/>
                </a:solidFill>
              </a:defRPr>
            </a:pPr>
            <a:r>
              <a:rPr sz="3400">
                <a:solidFill>
                  <a:srgbClr val="FFFFFF"/>
                </a:solidFill>
              </a:rPr>
              <a:t>Body Level Two</a:t>
            </a:r>
            <a:endParaRPr sz="3400">
              <a:solidFill>
                <a:srgbClr val="FFFFFF"/>
              </a:solidFill>
            </a:endParaRPr>
          </a:p>
          <a:p>
            <a:pPr lvl="2">
              <a:defRPr sz="1800">
                <a:solidFill>
                  <a:srgbClr val="000000"/>
                </a:solidFill>
              </a:defRPr>
            </a:pPr>
            <a:r>
              <a:rPr sz="3400">
                <a:solidFill>
                  <a:srgbClr val="FFFFFF"/>
                </a:solidFill>
              </a:rPr>
              <a:t>Body Level Three</a:t>
            </a:r>
            <a:endParaRPr sz="3400">
              <a:solidFill>
                <a:srgbClr val="FFFFFF"/>
              </a:solidFill>
            </a:endParaRPr>
          </a:p>
          <a:p>
            <a:pPr lvl="3">
              <a:defRPr sz="1800">
                <a:solidFill>
                  <a:srgbClr val="000000"/>
                </a:solidFill>
              </a:defRPr>
            </a:pPr>
            <a:r>
              <a:rPr sz="3400">
                <a:solidFill>
                  <a:srgbClr val="FFFFFF"/>
                </a:solidFill>
              </a:rPr>
              <a:t>Body Level Four</a:t>
            </a:r>
            <a:endParaRPr sz="3400">
              <a:solidFill>
                <a:srgbClr val="FFFFFF"/>
              </a:solidFill>
            </a:endParaRPr>
          </a:p>
          <a:p>
            <a:pPr lvl="4">
              <a:defRPr sz="1800">
                <a:solidFill>
                  <a:srgbClr val="000000"/>
                </a:solidFill>
              </a:defRPr>
            </a:pPr>
            <a:r>
              <a:rPr sz="34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825500">
        <a:defRPr sz="7400">
          <a:solidFill>
            <a:srgbClr val="FFFFFF"/>
          </a:solidFill>
          <a:latin typeface="+mn-lt"/>
          <a:ea typeface="+mn-ea"/>
          <a:cs typeface="+mn-cs"/>
          <a:sym typeface="Helvetica Light"/>
        </a:defRPr>
      </a:lvl1pPr>
      <a:lvl2pPr indent="228600" algn="ctr" defTabSz="825500">
        <a:defRPr sz="7400">
          <a:solidFill>
            <a:srgbClr val="FFFFFF"/>
          </a:solidFill>
          <a:latin typeface="+mn-lt"/>
          <a:ea typeface="+mn-ea"/>
          <a:cs typeface="+mn-cs"/>
          <a:sym typeface="Helvetica Light"/>
        </a:defRPr>
      </a:lvl2pPr>
      <a:lvl3pPr indent="457200" algn="ctr" defTabSz="825500">
        <a:defRPr sz="7400">
          <a:solidFill>
            <a:srgbClr val="FFFFFF"/>
          </a:solidFill>
          <a:latin typeface="+mn-lt"/>
          <a:ea typeface="+mn-ea"/>
          <a:cs typeface="+mn-cs"/>
          <a:sym typeface="Helvetica Light"/>
        </a:defRPr>
      </a:lvl3pPr>
      <a:lvl4pPr indent="685800" algn="ctr" defTabSz="825500">
        <a:defRPr sz="7400">
          <a:solidFill>
            <a:srgbClr val="FFFFFF"/>
          </a:solidFill>
          <a:latin typeface="+mn-lt"/>
          <a:ea typeface="+mn-ea"/>
          <a:cs typeface="+mn-cs"/>
          <a:sym typeface="Helvetica Light"/>
        </a:defRPr>
      </a:lvl4pPr>
      <a:lvl5pPr indent="914400" algn="ctr" defTabSz="825500">
        <a:defRPr sz="7400">
          <a:solidFill>
            <a:srgbClr val="FFFFFF"/>
          </a:solidFill>
          <a:latin typeface="+mn-lt"/>
          <a:ea typeface="+mn-ea"/>
          <a:cs typeface="+mn-cs"/>
          <a:sym typeface="Helvetica Light"/>
        </a:defRPr>
      </a:lvl5pPr>
      <a:lvl6pPr indent="1143000" algn="ctr" defTabSz="825500">
        <a:defRPr sz="7400">
          <a:solidFill>
            <a:srgbClr val="FFFFFF"/>
          </a:solidFill>
          <a:latin typeface="+mn-lt"/>
          <a:ea typeface="+mn-ea"/>
          <a:cs typeface="+mn-cs"/>
          <a:sym typeface="Helvetica Light"/>
        </a:defRPr>
      </a:lvl6pPr>
      <a:lvl7pPr indent="1371600" algn="ctr" defTabSz="825500">
        <a:defRPr sz="7400">
          <a:solidFill>
            <a:srgbClr val="FFFFFF"/>
          </a:solidFill>
          <a:latin typeface="+mn-lt"/>
          <a:ea typeface="+mn-ea"/>
          <a:cs typeface="+mn-cs"/>
          <a:sym typeface="Helvetica Light"/>
        </a:defRPr>
      </a:lvl7pPr>
      <a:lvl8pPr indent="1600200" algn="ctr" defTabSz="825500">
        <a:defRPr sz="7400">
          <a:solidFill>
            <a:srgbClr val="FFFFFF"/>
          </a:solidFill>
          <a:latin typeface="+mn-lt"/>
          <a:ea typeface="+mn-ea"/>
          <a:cs typeface="+mn-cs"/>
          <a:sym typeface="Helvetica Light"/>
        </a:defRPr>
      </a:lvl8pPr>
      <a:lvl9pPr indent="1828800" algn="ctr" defTabSz="825500">
        <a:defRPr sz="7400">
          <a:solidFill>
            <a:srgbClr val="FFFFFF"/>
          </a:solidFill>
          <a:latin typeface="+mn-lt"/>
          <a:ea typeface="+mn-ea"/>
          <a:cs typeface="+mn-cs"/>
          <a:sym typeface="Helvetica Light"/>
        </a:defRPr>
      </a:lvl9pPr>
    </p:titleStyle>
    <p:bodyStyle>
      <a:lvl1pPr marL="415192" indent="-415192" defTabSz="825500">
        <a:spcBef>
          <a:spcPts val="5900"/>
        </a:spcBef>
        <a:buSzPct val="75000"/>
        <a:buChar char="•"/>
        <a:defRPr sz="3400">
          <a:solidFill>
            <a:srgbClr val="FFFFFF"/>
          </a:solidFill>
          <a:latin typeface="+mn-lt"/>
          <a:ea typeface="+mn-ea"/>
          <a:cs typeface="+mn-cs"/>
          <a:sym typeface="Helvetica Light"/>
        </a:defRPr>
      </a:lvl1pPr>
      <a:lvl2pPr marL="1050192" indent="-415192" defTabSz="825500">
        <a:spcBef>
          <a:spcPts val="5900"/>
        </a:spcBef>
        <a:buSzPct val="75000"/>
        <a:buChar char="•"/>
        <a:defRPr sz="3400">
          <a:solidFill>
            <a:srgbClr val="FFFFFF"/>
          </a:solidFill>
          <a:latin typeface="+mn-lt"/>
          <a:ea typeface="+mn-ea"/>
          <a:cs typeface="+mn-cs"/>
          <a:sym typeface="Helvetica Light"/>
        </a:defRPr>
      </a:lvl2pPr>
      <a:lvl3pPr marL="1685192" indent="-415192" defTabSz="825500">
        <a:spcBef>
          <a:spcPts val="5900"/>
        </a:spcBef>
        <a:buSzPct val="75000"/>
        <a:buChar char="•"/>
        <a:defRPr sz="3400">
          <a:solidFill>
            <a:srgbClr val="FFFFFF"/>
          </a:solidFill>
          <a:latin typeface="+mn-lt"/>
          <a:ea typeface="+mn-ea"/>
          <a:cs typeface="+mn-cs"/>
          <a:sym typeface="Helvetica Light"/>
        </a:defRPr>
      </a:lvl3pPr>
      <a:lvl4pPr marL="2320192" indent="-415192" defTabSz="825500">
        <a:spcBef>
          <a:spcPts val="5900"/>
        </a:spcBef>
        <a:buSzPct val="75000"/>
        <a:buChar char="•"/>
        <a:defRPr sz="3400">
          <a:solidFill>
            <a:srgbClr val="FFFFFF"/>
          </a:solidFill>
          <a:latin typeface="+mn-lt"/>
          <a:ea typeface="+mn-ea"/>
          <a:cs typeface="+mn-cs"/>
          <a:sym typeface="Helvetica Light"/>
        </a:defRPr>
      </a:lvl4pPr>
      <a:lvl5pPr marL="2955192" indent="-415192" defTabSz="825500">
        <a:spcBef>
          <a:spcPts val="5900"/>
        </a:spcBef>
        <a:buSzPct val="75000"/>
        <a:buChar char="•"/>
        <a:defRPr sz="3400">
          <a:solidFill>
            <a:srgbClr val="FFFFFF"/>
          </a:solidFill>
          <a:latin typeface="+mn-lt"/>
          <a:ea typeface="+mn-ea"/>
          <a:cs typeface="+mn-cs"/>
          <a:sym typeface="Helvetica Light"/>
        </a:defRPr>
      </a:lvl5pPr>
      <a:lvl6pPr marL="3590192" indent="-415192" defTabSz="825500">
        <a:spcBef>
          <a:spcPts val="5900"/>
        </a:spcBef>
        <a:buSzPct val="75000"/>
        <a:buChar char="•"/>
        <a:defRPr sz="3400">
          <a:solidFill>
            <a:srgbClr val="FFFFFF"/>
          </a:solidFill>
          <a:latin typeface="+mn-lt"/>
          <a:ea typeface="+mn-ea"/>
          <a:cs typeface="+mn-cs"/>
          <a:sym typeface="Helvetica Light"/>
        </a:defRPr>
      </a:lvl6pPr>
      <a:lvl7pPr marL="4225192" indent="-415192" defTabSz="825500">
        <a:spcBef>
          <a:spcPts val="5900"/>
        </a:spcBef>
        <a:buSzPct val="75000"/>
        <a:buChar char="•"/>
        <a:defRPr sz="3400">
          <a:solidFill>
            <a:srgbClr val="FFFFFF"/>
          </a:solidFill>
          <a:latin typeface="+mn-lt"/>
          <a:ea typeface="+mn-ea"/>
          <a:cs typeface="+mn-cs"/>
          <a:sym typeface="Helvetica Light"/>
        </a:defRPr>
      </a:lvl7pPr>
      <a:lvl8pPr marL="4860192" indent="-415192" defTabSz="825500">
        <a:spcBef>
          <a:spcPts val="5900"/>
        </a:spcBef>
        <a:buSzPct val="75000"/>
        <a:buChar char="•"/>
        <a:defRPr sz="3400">
          <a:solidFill>
            <a:srgbClr val="FFFFFF"/>
          </a:solidFill>
          <a:latin typeface="+mn-lt"/>
          <a:ea typeface="+mn-ea"/>
          <a:cs typeface="+mn-cs"/>
          <a:sym typeface="Helvetica Light"/>
        </a:defRPr>
      </a:lvl8pPr>
      <a:lvl9pPr marL="5495192" indent="-415192" defTabSz="825500">
        <a:spcBef>
          <a:spcPts val="5900"/>
        </a:spcBef>
        <a:buSzPct val="75000"/>
        <a:buChar char="•"/>
        <a:defRPr sz="3400">
          <a:solidFill>
            <a:srgbClr val="FFFFFF"/>
          </a:solidFill>
          <a:latin typeface="+mn-lt"/>
          <a:ea typeface="+mn-ea"/>
          <a:cs typeface="+mn-cs"/>
          <a:sym typeface="Helvetica Light"/>
        </a:defRPr>
      </a:lvl9pPr>
    </p:bodyStyle>
    <p:otherStyle>
      <a:lvl1pPr algn="ctr" defTabSz="825500">
        <a:defRPr sz="1600">
          <a:solidFill>
            <a:schemeClr val="tx1"/>
          </a:solidFill>
          <a:latin typeface="+mn-lt"/>
          <a:ea typeface="+mn-ea"/>
          <a:cs typeface="+mn-cs"/>
          <a:sym typeface="Helvetica Light"/>
        </a:defRPr>
      </a:lvl1pPr>
      <a:lvl2pPr indent="228600" algn="ctr" defTabSz="825500">
        <a:defRPr sz="1600">
          <a:solidFill>
            <a:schemeClr val="tx1"/>
          </a:solidFill>
          <a:latin typeface="+mn-lt"/>
          <a:ea typeface="+mn-ea"/>
          <a:cs typeface="+mn-cs"/>
          <a:sym typeface="Helvetica Light"/>
        </a:defRPr>
      </a:lvl2pPr>
      <a:lvl3pPr indent="457200" algn="ctr" defTabSz="825500">
        <a:defRPr sz="1600">
          <a:solidFill>
            <a:schemeClr val="tx1"/>
          </a:solidFill>
          <a:latin typeface="+mn-lt"/>
          <a:ea typeface="+mn-ea"/>
          <a:cs typeface="+mn-cs"/>
          <a:sym typeface="Helvetica Light"/>
        </a:defRPr>
      </a:lvl3pPr>
      <a:lvl4pPr indent="685800" algn="ctr" defTabSz="825500">
        <a:defRPr sz="1600">
          <a:solidFill>
            <a:schemeClr val="tx1"/>
          </a:solidFill>
          <a:latin typeface="+mn-lt"/>
          <a:ea typeface="+mn-ea"/>
          <a:cs typeface="+mn-cs"/>
          <a:sym typeface="Helvetica Light"/>
        </a:defRPr>
      </a:lvl4pPr>
      <a:lvl5pPr indent="914400" algn="ctr" defTabSz="825500">
        <a:defRPr sz="1600">
          <a:solidFill>
            <a:schemeClr val="tx1"/>
          </a:solidFill>
          <a:latin typeface="+mn-lt"/>
          <a:ea typeface="+mn-ea"/>
          <a:cs typeface="+mn-cs"/>
          <a:sym typeface="Helvetica Light"/>
        </a:defRPr>
      </a:lvl5pPr>
      <a:lvl6pPr indent="1143000" algn="ctr" defTabSz="825500">
        <a:defRPr sz="1600">
          <a:solidFill>
            <a:schemeClr val="tx1"/>
          </a:solidFill>
          <a:latin typeface="+mn-lt"/>
          <a:ea typeface="+mn-ea"/>
          <a:cs typeface="+mn-cs"/>
          <a:sym typeface="Helvetica Light"/>
        </a:defRPr>
      </a:lvl6pPr>
      <a:lvl7pPr indent="1371600" algn="ctr" defTabSz="825500">
        <a:defRPr sz="1600">
          <a:solidFill>
            <a:schemeClr val="tx1"/>
          </a:solidFill>
          <a:latin typeface="+mn-lt"/>
          <a:ea typeface="+mn-ea"/>
          <a:cs typeface="+mn-cs"/>
          <a:sym typeface="Helvetica Light"/>
        </a:defRPr>
      </a:lvl7pPr>
      <a:lvl8pPr indent="1600200" algn="ctr" defTabSz="825500">
        <a:defRPr sz="1600">
          <a:solidFill>
            <a:schemeClr val="tx1"/>
          </a:solidFill>
          <a:latin typeface="+mn-lt"/>
          <a:ea typeface="+mn-ea"/>
          <a:cs typeface="+mn-cs"/>
          <a:sym typeface="Helvetica Light"/>
        </a:defRPr>
      </a:lvl8pPr>
      <a:lvl9pPr indent="1828800" algn="ctr" defTabSz="825500">
        <a:defRPr sz="1600">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32" name="riversHyperWall_print.jpg"/>
          <p:cNvPicPr/>
          <p:nvPr/>
        </p:nvPicPr>
        <p:blipFill>
          <a:blip r:embed="rId3">
            <a:extLst/>
          </a:blip>
          <a:stretch>
            <a:fillRect/>
          </a:stretch>
        </p:blipFill>
        <p:spPr>
          <a:xfrm>
            <a:off x="-22284" y="3383"/>
            <a:ext cx="16300570" cy="9137234"/>
          </a:xfrm>
          <a:prstGeom prst="rect">
            <a:avLst/>
          </a:prstGeom>
          <a:ln w="3175">
            <a:miter lim="400000"/>
          </a:ln>
        </p:spPr>
      </p:pic>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3175" cap="flat">
          <a:noFill/>
          <a:miter lim="400000"/>
        </a:ln>
        <a:effectLst/>
      </a:spPr>
      <a:bodyPr rot="0" spcFirstLastPara="1" vertOverflow="overflow" horzOverflow="overflow" vert="horz" wrap="square" lIns="33866" tIns="33866" rIns="33866" bIns="33866"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Pr>
      <a:bodyPr rot="0" spcFirstLastPara="1" vertOverflow="overflow" horzOverflow="overflow" vert="horz" wrap="square" lIns="33866" tIns="33866" rIns="33866" bIns="33866"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3175" cap="flat">
          <a:noFill/>
          <a:miter lim="400000"/>
        </a:ln>
        <a:effectLst/>
      </a:spPr>
      <a:bodyPr rot="0" spcFirstLastPara="1" vertOverflow="overflow" horzOverflow="overflow" vert="horz" wrap="square" lIns="33866" tIns="33866" rIns="33866" bIns="33866"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Pr>
      <a:bodyPr rot="0" spcFirstLastPara="1" vertOverflow="overflow" horzOverflow="overflow" vert="horz" wrap="square" lIns="33866" tIns="33866" rIns="33866" bIns="33866"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