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o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13004800" cy="9753600"/>
  <p:notesSz cx="6858000" cy="9144000"/>
  <p:defaultTextStyle>
    <a:lvl1pPr algn="ctr" defTabSz="584200">
      <a:defRPr sz="3600">
        <a:solidFill>
          <a:srgbClr val="FFFFFF"/>
        </a:solidFill>
        <a:latin typeface="+mn-lt"/>
        <a:ea typeface="+mn-ea"/>
        <a:cs typeface="+mn-cs"/>
        <a:sym typeface="Helvetica Light"/>
      </a:defRPr>
    </a:lvl1pPr>
    <a:lvl2pPr indent="228600" algn="ctr" defTabSz="584200">
      <a:defRPr sz="3600">
        <a:solidFill>
          <a:srgbClr val="FFFFFF"/>
        </a:solidFill>
        <a:latin typeface="+mn-lt"/>
        <a:ea typeface="+mn-ea"/>
        <a:cs typeface="+mn-cs"/>
        <a:sym typeface="Helvetica Light"/>
      </a:defRPr>
    </a:lvl2pPr>
    <a:lvl3pPr indent="457200" algn="ctr" defTabSz="584200">
      <a:defRPr sz="3600">
        <a:solidFill>
          <a:srgbClr val="FFFFFF"/>
        </a:solidFill>
        <a:latin typeface="+mn-lt"/>
        <a:ea typeface="+mn-ea"/>
        <a:cs typeface="+mn-cs"/>
        <a:sym typeface="Helvetica Light"/>
      </a:defRPr>
    </a:lvl3pPr>
    <a:lvl4pPr indent="685800" algn="ctr" defTabSz="584200">
      <a:defRPr sz="3600">
        <a:solidFill>
          <a:srgbClr val="FFFFFF"/>
        </a:solidFill>
        <a:latin typeface="+mn-lt"/>
        <a:ea typeface="+mn-ea"/>
        <a:cs typeface="+mn-cs"/>
        <a:sym typeface="Helvetica Light"/>
      </a:defRPr>
    </a:lvl4pPr>
    <a:lvl5pPr indent="914400" algn="ctr" defTabSz="584200">
      <a:defRPr sz="3600">
        <a:solidFill>
          <a:srgbClr val="FFFFFF"/>
        </a:solidFill>
        <a:latin typeface="+mn-lt"/>
        <a:ea typeface="+mn-ea"/>
        <a:cs typeface="+mn-cs"/>
        <a:sym typeface="Helvetica Light"/>
      </a:defRPr>
    </a:lvl5pPr>
    <a:lvl6pPr indent="1143000" algn="ctr" defTabSz="584200">
      <a:defRPr sz="3600">
        <a:solidFill>
          <a:srgbClr val="FFFFFF"/>
        </a:solidFill>
        <a:latin typeface="+mn-lt"/>
        <a:ea typeface="+mn-ea"/>
        <a:cs typeface="+mn-cs"/>
        <a:sym typeface="Helvetica Light"/>
      </a:defRPr>
    </a:lvl6pPr>
    <a:lvl7pPr indent="1371600" algn="ctr" defTabSz="584200">
      <a:defRPr sz="3600">
        <a:solidFill>
          <a:srgbClr val="FFFFFF"/>
        </a:solidFill>
        <a:latin typeface="+mn-lt"/>
        <a:ea typeface="+mn-ea"/>
        <a:cs typeface="+mn-cs"/>
        <a:sym typeface="Helvetica Light"/>
      </a:defRPr>
    </a:lvl7pPr>
    <a:lvl8pPr indent="1600200" algn="ctr" defTabSz="584200">
      <a:defRPr sz="3600">
        <a:solidFill>
          <a:srgbClr val="FFFFFF"/>
        </a:solidFill>
        <a:latin typeface="+mn-lt"/>
        <a:ea typeface="+mn-ea"/>
        <a:cs typeface="+mn-cs"/>
        <a:sym typeface="Helvetica Light"/>
      </a:defRPr>
    </a:lvl8pPr>
    <a:lvl9pPr indent="1828800" algn="ctr" defTabSz="584200">
      <a:defRPr sz="3600">
        <a:solidFill>
          <a:srgbClr val="FFFFFF"/>
        </a:solidFill>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308B16">
              <a:alpha val="35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25400" cap="flat">
              <a:noFill/>
              <a:miter lim="400000"/>
            </a:ln>
          </a:bottom>
          <a:insideH>
            <a:ln w="25400" cap="flat">
              <a:solidFill>
                <a:srgbClr val="CBCBCB"/>
              </a:solidFill>
              <a:prstDash val="solid"/>
              <a:miter lim="400000"/>
            </a:ln>
          </a:insideH>
          <a:insideV>
            <a:ln w="12700" cap="flat">
              <a:noFill/>
              <a:miter lim="400000"/>
            </a:ln>
          </a:insideV>
        </a:tcBdr>
        <a:fill>
          <a:solidFill>
            <a:srgbClr val="308B16"/>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1497FC"/>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065C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defRPr sz="2200">
        <a:latin typeface="Lucida Grande"/>
        <a:ea typeface="Lucida Grande"/>
        <a:cs typeface="Lucida Grande"/>
        <a:sym typeface="Lucida Grande"/>
      </a:defRPr>
    </a:lvl1pPr>
    <a:lvl2pPr indent="228600" defTabSz="457200">
      <a:defRPr sz="2200">
        <a:latin typeface="Lucida Grande"/>
        <a:ea typeface="Lucida Grande"/>
        <a:cs typeface="Lucida Grande"/>
        <a:sym typeface="Lucida Grande"/>
      </a:defRPr>
    </a:lvl2pPr>
    <a:lvl3pPr indent="457200" defTabSz="457200">
      <a:defRPr sz="2200">
        <a:latin typeface="Lucida Grande"/>
        <a:ea typeface="Lucida Grande"/>
        <a:cs typeface="Lucida Grande"/>
        <a:sym typeface="Lucida Grande"/>
      </a:defRPr>
    </a:lvl3pPr>
    <a:lvl4pPr indent="685800" defTabSz="457200">
      <a:defRPr sz="2200">
        <a:latin typeface="Lucida Grande"/>
        <a:ea typeface="Lucida Grande"/>
        <a:cs typeface="Lucida Grande"/>
        <a:sym typeface="Lucida Grande"/>
      </a:defRPr>
    </a:lvl4pPr>
    <a:lvl5pPr indent="914400" defTabSz="457200">
      <a:defRPr sz="2200">
        <a:latin typeface="Lucida Grande"/>
        <a:ea typeface="Lucida Grande"/>
        <a:cs typeface="Lucida Grande"/>
        <a:sym typeface="Lucida Grande"/>
      </a:defRPr>
    </a:lvl5pPr>
    <a:lvl6pPr indent="1143000" defTabSz="457200">
      <a:defRPr sz="2200">
        <a:latin typeface="Lucida Grande"/>
        <a:ea typeface="Lucida Grande"/>
        <a:cs typeface="Lucida Grande"/>
        <a:sym typeface="Lucida Grande"/>
      </a:defRPr>
    </a:lvl6pPr>
    <a:lvl7pPr indent="1371600" defTabSz="457200">
      <a:defRPr sz="2200">
        <a:latin typeface="Lucida Grande"/>
        <a:ea typeface="Lucida Grande"/>
        <a:cs typeface="Lucida Grande"/>
        <a:sym typeface="Lucida Grande"/>
      </a:defRPr>
    </a:lvl7pPr>
    <a:lvl8pPr indent="1600200" defTabSz="457200">
      <a:defRPr sz="2200">
        <a:latin typeface="Lucida Grande"/>
        <a:ea typeface="Lucida Grande"/>
        <a:cs typeface="Lucida Grande"/>
        <a:sym typeface="Lucida Grande"/>
      </a:defRPr>
    </a:lvl8pPr>
    <a:lvl9pPr indent="1828800" defTabSz="457200">
      <a:defRPr sz="22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sldImg"/>
          </p:nvPr>
        </p:nvSpPr>
        <p:spPr>
          <a:prstGeom prst="rect">
            <a:avLst/>
          </a:prstGeom>
        </p:spPr>
        <p:txBody>
          <a:bodyPr/>
          <a:lstStyle/>
          <a:p>
            <a:pPr lvl="0"/>
          </a:p>
        </p:txBody>
      </p:sp>
      <p:sp>
        <p:nvSpPr>
          <p:cNvPr id="36" name="Shape 36"/>
          <p:cNvSpPr/>
          <p:nvPr>
            <p:ph type="body" sz="quarter" idx="1"/>
          </p:nvPr>
        </p:nvSpPr>
        <p:spPr>
          <a:prstGeom prst="rect">
            <a:avLst/>
          </a:prstGeom>
        </p:spPr>
        <p:txBody>
          <a:bodyPr/>
          <a:lstStyle/>
          <a:p>
            <a:pPr lvl="0">
              <a:defRPr sz="1800"/>
            </a:pPr>
            <a:r>
              <a:rPr sz="2200"/>
              <a:t> Fires at Night in the U.S. Northwest</a:t>
            </a:r>
            <a:endParaRPr sz="2200"/>
          </a:p>
          <a:p>
            <a:pPr lvl="0">
              <a:defRPr sz="1800"/>
            </a:pPr>
            <a:endParaRPr sz="2200"/>
          </a:p>
          <a:p>
            <a:pPr lvl="0">
              <a:defRPr sz="1800"/>
            </a:pPr>
            <a:r>
              <a:rPr sz="2200"/>
              <a:t>In summer 2015, wildfires raged across the western United States and Alaska. Many of those fires burned in the U.S. Northwest, visible in these images from late August. The nighttime image was acquired during early morning hours on August 19 by the Visible Infrared Imaging Radiometer Suite (VIIRS) sensor on the Suomi National Polar-orbiting Partnership satellite. The image was made possible by the instrument’s “day-night band,” which uses filtering techniques to observe dim signals including those from wildfires. The daytime image shows the same area in natural-color, acquired by the Moderate Resolution Imaging Spectroradiometer (MODIS) on NASA’s Aqua satellite during the afternoon of August 18. Red outlines indicate hot spots where the sensor detected unusually warm surface temperatures generally associated with fires. Thick plumes of smoke are visible emanating from the hot spots.  </a:t>
            </a:r>
            <a:endParaRPr sz="2200"/>
          </a:p>
          <a:p>
            <a:pPr lvl="0">
              <a:defRPr sz="1800"/>
            </a:pPr>
            <a:endParaRPr sz="2200"/>
          </a:p>
          <a:p>
            <a:pPr lvl="0">
              <a:defRPr sz="1800"/>
            </a:pPr>
            <a:r>
              <a:rPr sz="2200"/>
              <a:t>According to the Northwest Interagency Coordination Center, the Okanogan Complex Fire in Washington was among the larger active fires. On August 20, the fire had burned 91,314 acres (143 square miles). In Oregon, the Canyon Creek Complex Fire had burned 48,201 acres (75 square miles), destroyed 26 residences, and threatened another 500. Both fires were less than 40% contained. Meanwhile, firefighters had made progress on the large, damaging Cornet-Windy Ridge Fire in Oregon, which on August 20 was 70% contained. </a:t>
            </a:r>
            <a:endParaRPr sz="2200"/>
          </a:p>
          <a:p>
            <a:pPr lvl="0">
              <a:defRPr sz="1800"/>
            </a:pPr>
            <a:endParaRPr sz="2200"/>
          </a:p>
          <a:p>
            <a:pPr lvl="0">
              <a:defRPr sz="1800"/>
            </a:pPr>
            <a:endParaRPr sz="2200"/>
          </a:p>
          <a:p>
            <a:pPr lvl="0">
              <a:defRPr sz="1800"/>
            </a:pPr>
            <a:r>
              <a:rPr sz="2200"/>
              <a:t>For more information, visit</a:t>
            </a:r>
            <a:endParaRPr sz="2200"/>
          </a:p>
          <a:p>
            <a:pPr lvl="0">
              <a:defRPr sz="1800"/>
            </a:pPr>
            <a:r>
              <a:rPr sz="2200"/>
              <a:t>     earthobservatory.nasa.gov/IOTD/view.php?id=86458</a:t>
            </a:r>
            <a:endParaRPr sz="2200"/>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1638300"/>
            <a:ext cx="10464800" cy="33020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p:nvPr>
            <p:ph type="body"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6718300"/>
            <a:ext cx="10464800" cy="1422400"/>
          </a:xfrm>
          <a:prstGeom prst="rect">
            <a:avLst/>
          </a:prstGeom>
        </p:spPr>
        <p:txBody>
          <a:bodyPr/>
          <a:lstStyle/>
          <a:p>
            <a:pPr lvl="0">
              <a:defRPr sz="1800">
                <a:solidFill>
                  <a:srgbClr val="000000"/>
                </a:solidFill>
              </a:defRPr>
            </a:pPr>
            <a:r>
              <a:rPr sz="8000">
                <a:solidFill>
                  <a:srgbClr val="FFFFFF"/>
                </a:solidFill>
              </a:rPr>
              <a:t>Title Text</a:t>
            </a:r>
          </a:p>
        </p:txBody>
      </p:sp>
      <p:sp>
        <p:nvSpPr>
          <p:cNvPr id="9" name="Shape 9"/>
          <p:cNvSpPr/>
          <p:nvPr>
            <p:ph type="body"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635000"/>
            <a:ext cx="5334000" cy="39878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p:nvPr>
            <p:ph type="body" idx="1"/>
          </p:nvPr>
        </p:nvSpPr>
        <p:spPr>
          <a:xfrm>
            <a:off x="952500" y="4762500"/>
            <a:ext cx="5334000" cy="4114800"/>
          </a:xfrm>
          <a:prstGeom prst="rect">
            <a:avLst/>
          </a:prstGeom>
        </p:spPr>
        <p:txBody>
          <a:bodyPr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p:nvPr>
            <p:ph type="body"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231900" indent="-342900">
              <a:spcBef>
                <a:spcPts val="3200"/>
              </a:spcBef>
              <a:defRPr sz="2800"/>
            </a:lvl3pPr>
            <a:lvl4pPr marL="1676400" indent="-342900">
              <a:spcBef>
                <a:spcPts val="3200"/>
              </a:spcBef>
              <a:defRPr sz="2800"/>
            </a:lvl4pPr>
            <a:lvl5pPr marL="2120900" indent="-342900">
              <a:spcBef>
                <a:spcPts val="3200"/>
              </a:spcBef>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med" advClick="1"/>
  <p:txStyles>
    <p:titleStyle>
      <a:lvl1pPr algn="ctr" defTabSz="584200">
        <a:defRPr sz="8000">
          <a:solidFill>
            <a:srgbClr val="FFFFFF"/>
          </a:solidFill>
          <a:latin typeface="+mn-lt"/>
          <a:ea typeface="+mn-ea"/>
          <a:cs typeface="+mn-cs"/>
          <a:sym typeface="Helvetica Light"/>
        </a:defRPr>
      </a:lvl1pPr>
      <a:lvl2pPr indent="228600" algn="ctr" defTabSz="584200">
        <a:defRPr sz="8000">
          <a:solidFill>
            <a:srgbClr val="FFFFFF"/>
          </a:solidFill>
          <a:latin typeface="+mn-lt"/>
          <a:ea typeface="+mn-ea"/>
          <a:cs typeface="+mn-cs"/>
          <a:sym typeface="Helvetica Light"/>
        </a:defRPr>
      </a:lvl2pPr>
      <a:lvl3pPr indent="457200" algn="ctr" defTabSz="584200">
        <a:defRPr sz="8000">
          <a:solidFill>
            <a:srgbClr val="FFFFFF"/>
          </a:solidFill>
          <a:latin typeface="+mn-lt"/>
          <a:ea typeface="+mn-ea"/>
          <a:cs typeface="+mn-cs"/>
          <a:sym typeface="Helvetica Light"/>
        </a:defRPr>
      </a:lvl3pPr>
      <a:lvl4pPr indent="685800" algn="ctr" defTabSz="584200">
        <a:defRPr sz="8000">
          <a:solidFill>
            <a:srgbClr val="FFFFFF"/>
          </a:solidFill>
          <a:latin typeface="+mn-lt"/>
          <a:ea typeface="+mn-ea"/>
          <a:cs typeface="+mn-cs"/>
          <a:sym typeface="Helvetica Light"/>
        </a:defRPr>
      </a:lvl4pPr>
      <a:lvl5pPr indent="914400" algn="ctr" defTabSz="584200">
        <a:defRPr sz="8000">
          <a:solidFill>
            <a:srgbClr val="FFFFFF"/>
          </a:solidFill>
          <a:latin typeface="+mn-lt"/>
          <a:ea typeface="+mn-ea"/>
          <a:cs typeface="+mn-cs"/>
          <a:sym typeface="Helvetica Light"/>
        </a:defRPr>
      </a:lvl5pPr>
      <a:lvl6pPr indent="1143000" algn="ctr" defTabSz="584200">
        <a:defRPr sz="8000">
          <a:solidFill>
            <a:srgbClr val="FFFFFF"/>
          </a:solidFill>
          <a:latin typeface="+mn-lt"/>
          <a:ea typeface="+mn-ea"/>
          <a:cs typeface="+mn-cs"/>
          <a:sym typeface="Helvetica Light"/>
        </a:defRPr>
      </a:lvl6pPr>
      <a:lvl7pPr indent="1371600" algn="ctr" defTabSz="584200">
        <a:defRPr sz="8000">
          <a:solidFill>
            <a:srgbClr val="FFFFFF"/>
          </a:solidFill>
          <a:latin typeface="+mn-lt"/>
          <a:ea typeface="+mn-ea"/>
          <a:cs typeface="+mn-cs"/>
          <a:sym typeface="Helvetica Light"/>
        </a:defRPr>
      </a:lvl7pPr>
      <a:lvl8pPr indent="1600200" algn="ctr" defTabSz="584200">
        <a:defRPr sz="8000">
          <a:solidFill>
            <a:srgbClr val="FFFFFF"/>
          </a:solidFill>
          <a:latin typeface="+mn-lt"/>
          <a:ea typeface="+mn-ea"/>
          <a:cs typeface="+mn-cs"/>
          <a:sym typeface="Helvetica Light"/>
        </a:defRPr>
      </a:lvl8pPr>
      <a:lvl9pPr indent="1828800" algn="ctr" defTabSz="584200">
        <a:defRPr sz="8000">
          <a:solidFill>
            <a:srgbClr val="FFFFFF"/>
          </a:solidFill>
          <a:latin typeface="+mn-lt"/>
          <a:ea typeface="+mn-ea"/>
          <a:cs typeface="+mn-cs"/>
          <a:sym typeface="Helvetica Light"/>
        </a:defRPr>
      </a:lvl9pPr>
    </p:titleStyle>
    <p:bodyStyle>
      <a:lvl1pPr marL="444500" indent="-444500" defTabSz="584200">
        <a:spcBef>
          <a:spcPts val="4200"/>
        </a:spcBef>
        <a:buSzPct val="75000"/>
        <a:buChar char="•"/>
        <a:defRPr sz="3800">
          <a:solidFill>
            <a:srgbClr val="FFFFFF"/>
          </a:solidFill>
          <a:latin typeface="+mn-lt"/>
          <a:ea typeface="+mn-ea"/>
          <a:cs typeface="+mn-cs"/>
          <a:sym typeface="Helvetica Light"/>
        </a:defRPr>
      </a:lvl1pPr>
      <a:lvl2pPr marL="889000" indent="-444500" defTabSz="584200">
        <a:spcBef>
          <a:spcPts val="4200"/>
        </a:spcBef>
        <a:buSzPct val="75000"/>
        <a:buChar char="•"/>
        <a:defRPr sz="3800">
          <a:solidFill>
            <a:srgbClr val="FFFFFF"/>
          </a:solidFill>
          <a:latin typeface="+mn-lt"/>
          <a:ea typeface="+mn-ea"/>
          <a:cs typeface="+mn-cs"/>
          <a:sym typeface="Helvetica Light"/>
        </a:defRPr>
      </a:lvl2pPr>
      <a:lvl3pPr marL="1333500" indent="-444500" defTabSz="584200">
        <a:spcBef>
          <a:spcPts val="4200"/>
        </a:spcBef>
        <a:buSzPct val="75000"/>
        <a:buChar char="•"/>
        <a:defRPr sz="3800">
          <a:solidFill>
            <a:srgbClr val="FFFFFF"/>
          </a:solidFill>
          <a:latin typeface="+mn-lt"/>
          <a:ea typeface="+mn-ea"/>
          <a:cs typeface="+mn-cs"/>
          <a:sym typeface="Helvetica Light"/>
        </a:defRPr>
      </a:lvl3pPr>
      <a:lvl4pPr marL="1778000" indent="-444500" defTabSz="584200">
        <a:spcBef>
          <a:spcPts val="4200"/>
        </a:spcBef>
        <a:buSzPct val="75000"/>
        <a:buChar char="•"/>
        <a:defRPr sz="3800">
          <a:solidFill>
            <a:srgbClr val="FFFFFF"/>
          </a:solidFill>
          <a:latin typeface="+mn-lt"/>
          <a:ea typeface="+mn-ea"/>
          <a:cs typeface="+mn-cs"/>
          <a:sym typeface="Helvetica Light"/>
        </a:defRPr>
      </a:lvl4pPr>
      <a:lvl5pPr marL="2222500" indent="-444500" defTabSz="584200">
        <a:spcBef>
          <a:spcPts val="4200"/>
        </a:spcBef>
        <a:buSzPct val="75000"/>
        <a:buChar char="•"/>
        <a:defRPr sz="3800">
          <a:solidFill>
            <a:srgbClr val="FFFFFF"/>
          </a:solidFill>
          <a:latin typeface="+mn-lt"/>
          <a:ea typeface="+mn-ea"/>
          <a:cs typeface="+mn-cs"/>
          <a:sym typeface="Helvetica Light"/>
        </a:defRPr>
      </a:lvl5pPr>
      <a:lvl6pPr marL="2667000" indent="-444500" defTabSz="584200">
        <a:spcBef>
          <a:spcPts val="4200"/>
        </a:spcBef>
        <a:buSzPct val="75000"/>
        <a:buChar char="•"/>
        <a:defRPr sz="3800">
          <a:solidFill>
            <a:srgbClr val="FFFFFF"/>
          </a:solidFill>
          <a:latin typeface="+mn-lt"/>
          <a:ea typeface="+mn-ea"/>
          <a:cs typeface="+mn-cs"/>
          <a:sym typeface="Helvetica Light"/>
        </a:defRPr>
      </a:lvl6pPr>
      <a:lvl7pPr marL="3111500" indent="-444500" defTabSz="584200">
        <a:spcBef>
          <a:spcPts val="4200"/>
        </a:spcBef>
        <a:buSzPct val="75000"/>
        <a:buChar char="•"/>
        <a:defRPr sz="3800">
          <a:solidFill>
            <a:srgbClr val="FFFFFF"/>
          </a:solidFill>
          <a:latin typeface="+mn-lt"/>
          <a:ea typeface="+mn-ea"/>
          <a:cs typeface="+mn-cs"/>
          <a:sym typeface="Helvetica Light"/>
        </a:defRPr>
      </a:lvl7pPr>
      <a:lvl8pPr marL="3556000" indent="-444500" defTabSz="584200">
        <a:spcBef>
          <a:spcPts val="4200"/>
        </a:spcBef>
        <a:buSzPct val="75000"/>
        <a:buChar char="•"/>
        <a:defRPr sz="3800">
          <a:solidFill>
            <a:srgbClr val="FFFFFF"/>
          </a:solidFill>
          <a:latin typeface="+mn-lt"/>
          <a:ea typeface="+mn-ea"/>
          <a:cs typeface="+mn-cs"/>
          <a:sym typeface="Helvetica Light"/>
        </a:defRPr>
      </a:lvl8pPr>
      <a:lvl9pPr marL="4000500" indent="-444500" defTabSz="584200">
        <a:spcBef>
          <a:spcPts val="4200"/>
        </a:spcBef>
        <a:buSzPct val="75000"/>
        <a:buChar char="•"/>
        <a:defRPr sz="3800">
          <a:solidFill>
            <a:srgbClr val="FFFFFF"/>
          </a:solidFill>
          <a:latin typeface="+mn-lt"/>
          <a:ea typeface="+mn-ea"/>
          <a:cs typeface="+mn-cs"/>
          <a:sym typeface="Helvetica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ov"/><Relationship Id="rId4" Type="http://schemas.microsoft.com/office/2007/relationships/media" Target="../media/media1.mo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prstGeom prst="rect">
            <a:avLst/>
          </a:prstGeom>
        </p:spPr>
        <p:txBody>
          <a:bodyPr/>
          <a:lstStyle/>
          <a:p>
            <a:pPr lvl="0"/>
          </a:p>
        </p:txBody>
      </p:sp>
      <p:sp>
        <p:nvSpPr>
          <p:cNvPr id="33" name="Shape 33"/>
          <p:cNvSpPr/>
          <p:nvPr>
            <p:ph type="body" idx="1"/>
          </p:nvPr>
        </p:nvSpPr>
        <p:spPr>
          <a:prstGeom prst="rect">
            <a:avLst/>
          </a:prstGeom>
        </p:spPr>
        <p:txBody>
          <a:bodyPr/>
          <a:lstStyle/>
          <a:p>
            <a:pPr lvl="0"/>
          </a:p>
        </p:txBody>
      </p:sp>
      <p:pic>
        <p:nvPicPr>
          <p:cNvPr id="34" name="nw_fires_at_night_ae_1080p.mov"/>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1229360"/>
            <a:ext cx="13004800" cy="7294880"/>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3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34"/>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