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4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6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6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6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AAAAA"/>
              </a:solidFill>
              <a:prstDash val="solid"/>
              <a:miter lim="400000"/>
            </a:ln>
          </a:left>
          <a:right>
            <a:ln w="3175" cap="flat">
              <a:solidFill>
                <a:srgbClr val="AAAAAA"/>
              </a:solidFill>
              <a:prstDash val="solid"/>
              <a:miter lim="400000"/>
            </a:ln>
          </a:right>
          <a:top>
            <a:ln w="3175" cap="flat">
              <a:solidFill>
                <a:srgbClr val="AAAAAA"/>
              </a:solidFill>
              <a:prstDash val="solid"/>
              <a:miter lim="400000"/>
            </a:ln>
          </a:top>
          <a:bottom>
            <a:ln w="3175" cap="flat">
              <a:solidFill>
                <a:srgbClr val="AAAAAA"/>
              </a:solidFill>
              <a:prstDash val="solid"/>
              <a:miter lim="400000"/>
            </a:ln>
          </a:bottom>
          <a:insideH>
            <a:ln w="3175" cap="flat">
              <a:solidFill>
                <a:srgbClr val="AAAAAA"/>
              </a:solidFill>
              <a:prstDash val="solid"/>
              <a:miter lim="400000"/>
            </a:ln>
          </a:insideH>
          <a:insideV>
            <a:ln w="3175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09090"/>
              </a:solidFill>
              <a:prstDash val="solid"/>
              <a:miter lim="400000"/>
            </a:ln>
          </a:left>
          <a:right>
            <a:ln w="3175" cap="flat">
              <a:solidFill>
                <a:srgbClr val="909090"/>
              </a:solidFill>
              <a:prstDash val="solid"/>
              <a:miter lim="400000"/>
            </a:ln>
          </a:right>
          <a:top>
            <a:ln w="3175" cap="flat">
              <a:solidFill>
                <a:srgbClr val="909090"/>
              </a:solidFill>
              <a:prstDash val="solid"/>
              <a:miter lim="400000"/>
            </a:ln>
          </a:top>
          <a:bottom>
            <a:ln w="3175" cap="flat">
              <a:solidFill>
                <a:srgbClr val="909090"/>
              </a:solidFill>
              <a:prstDash val="solid"/>
              <a:miter lim="400000"/>
            </a:ln>
          </a:bottom>
          <a:insideH>
            <a:ln w="3175" cap="flat">
              <a:solidFill>
                <a:srgbClr val="909090"/>
              </a:solidFill>
              <a:prstDash val="solid"/>
              <a:miter lim="400000"/>
            </a:ln>
          </a:insideH>
          <a:insideV>
            <a:ln w="3175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Horsehead Nebula in Infrared</a:t>
            </a:r>
          </a:p>
          <a:p>
            <a:pPr/>
          </a:p>
          <a:p>
            <a:pPr/>
            <a:r>
              <a:t>This visualization explores Hubble's infrared view of the Horsehead Nebula. The three-dimensional interpretation has been sculpted into a wispy and mountainous environment, with stars distributed in a statistical manner. This imaginative traverse of the glowing gaseous landscape provides an inspiring spaceflight experience that brings the celestial scene to life.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185333" y="1532466"/>
            <a:ext cx="13885334" cy="309880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185333" y="4715933"/>
            <a:ext cx="13885334" cy="10583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591733" y="5969000"/>
            <a:ext cx="13081001" cy="4572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591733" y="4028016"/>
            <a:ext cx="13081001" cy="596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1" y="-1"/>
            <a:ext cx="16256002" cy="9144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2083979" y="448733"/>
            <a:ext cx="12090401" cy="58250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423333" y="6299200"/>
            <a:ext cx="15409334" cy="133773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423333" y="7679266"/>
            <a:ext cx="15409334" cy="105833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185333" y="3022599"/>
            <a:ext cx="13885334" cy="309880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8779933" y="634999"/>
            <a:ext cx="6350001" cy="76454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100666" y="634999"/>
            <a:ext cx="6815668" cy="3699935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100666" y="4461933"/>
            <a:ext cx="6815668" cy="381846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8779933" y="2099733"/>
            <a:ext cx="6350001" cy="6197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126066" y="2099733"/>
            <a:ext cx="6815668" cy="6197601"/>
          </a:xfrm>
          <a:prstGeom prst="rect">
            <a:avLst/>
          </a:prstGeom>
        </p:spPr>
        <p:txBody>
          <a:bodyPr/>
          <a:lstStyle>
            <a:lvl1pPr marL="372533" indent="-372533">
              <a:spcBef>
                <a:spcPts val="3000"/>
              </a:spcBef>
              <a:defRPr sz="3000"/>
            </a:lvl1pPr>
            <a:lvl2pPr marL="931333" indent="-372533">
              <a:spcBef>
                <a:spcPts val="3000"/>
              </a:spcBef>
              <a:defRPr sz="3000"/>
            </a:lvl2pPr>
            <a:lvl3pPr marL="1490133" indent="-372533">
              <a:spcBef>
                <a:spcPts val="3000"/>
              </a:spcBef>
              <a:defRPr sz="3000"/>
            </a:lvl3pPr>
            <a:lvl4pPr marL="2048933" indent="-372533">
              <a:spcBef>
                <a:spcPts val="3000"/>
              </a:spcBef>
              <a:defRPr sz="3000"/>
            </a:lvl4pPr>
            <a:lvl5pPr marL="2607733" indent="-372533">
              <a:spcBef>
                <a:spcPts val="30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126066" y="1185333"/>
            <a:ext cx="14003868" cy="67818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0507133" y="4580466"/>
            <a:ext cx="4936068" cy="36999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0507133" y="634999"/>
            <a:ext cx="4936068" cy="36999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804333" y="634999"/>
            <a:ext cx="9448801" cy="76454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126066" y="237066"/>
            <a:ext cx="14003868" cy="1524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126066" y="2099733"/>
            <a:ext cx="14003868" cy="6197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7970570" y="8720666"/>
            <a:ext cx="306393" cy="309035"/>
          </a:xfrm>
          <a:prstGeom prst="rect">
            <a:avLst/>
          </a:prstGeom>
          <a:ln w="3175">
            <a:miter lim="400000"/>
          </a:ln>
        </p:spPr>
        <p:txBody>
          <a:bodyPr wrap="none" lIns="33866" tIns="33866" rIns="33866" bIns="33866">
            <a:spAutoFit/>
          </a:bodyPr>
          <a:lstStyle>
            <a:lvl1pPr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05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68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32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95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59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2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6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9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4v"/><Relationship Id="rId4" Type="http://schemas.microsoft.com/office/2007/relationships/media" Target="../media/media1.m4v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horsehead_ir-b-H264_1280x720.m4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03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