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Star-Forming Region Sharpless 2-106</a:t>
            </a:r>
          </a:p>
          <a:p>
            <a:pPr/>
          </a:p>
          <a:p>
            <a:pPr/>
            <a:r>
              <a:t>This three-diensional visualization of the star-forming region illustrates and emphasizes that many of the objects contained within astronomical images are not at the same distance, but, in fact, spread across light-years of space. The stars and the lobes of glowing gas from the Hubble two-dimensional image have been separated and sculpted using both scientific knowledge and artistic license to create the landscape and depth in the movie.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106-b-30682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67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