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James Webb Space Telescope</a:t>
            </a:r>
          </a:p>
          <a:p>
            <a:pPr/>
          </a:p>
          <a:p>
            <a:pPr/>
            <a:r>
              <a:t>This animation pans past a model of JWST at the second LaGrange point (L2). The opening of the sequence illustrates the L2 location, showing Earth in the mid-ground, and the Sun in the background. Later in the sequence, notice the reflection of the secondary mirror sweeping across the primary mirror.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jwst_pan-b-1280x720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1666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