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" name="Shape 1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Rich Color Variations of Pluto</a:t>
            </a:r>
          </a:p>
          <a:p>
            <a:pPr/>
          </a:p>
          <a:p>
            <a:pPr/>
            <a:r>
              <a:t>NASA's New Horizons spacecraft captured this high-resolution enhanced color view of Pluto on July 14, 2015. The image combines blue, red and infrared images taken by the Ralph/Multispectral Visual Imaging Camera (MVIC). Pluto's surface sports a remarkable range of subtle colors, enhanced in this view to a rainbow of pale blues, yellows, oranges, and deep reds. Many landforms have their own distinct colors, telling a complex geological and climatological story that scientists have only just begun to decode. The image resolves details and colors on scales as small as 0.8 miles (1.3 kilometers).</a:t>
            </a:r>
          </a:p>
          <a:p>
            <a:pPr/>
          </a:p>
          <a:p>
            <a:pPr/>
          </a:p>
          <a:p>
            <a:pPr/>
            <a:r>
              <a:t>For more information, see:</a:t>
            </a:r>
          </a:p>
          <a:p>
            <a:pPr/>
            <a:r>
              <a:t>      photojournal.jpl.nasa.gov/catalog/PIA19952</a:t>
            </a:r>
          </a:p>
          <a:p>
            <a:pPr/>
            <a:r>
              <a:t>     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13169900" y="952500"/>
            <a:ext cx="95250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1651000" y="66929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1689100" y="1778000"/>
            <a:ext cx="21005800" cy="101727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15760700" y="68707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15760700" y="952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idx="15"/>
          </p:nvPr>
        </p:nvSpPr>
        <p:spPr>
          <a:xfrm>
            <a:off x="1206500" y="9525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luto_enhanced_release_PIA1995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