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lvl1pPr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The Rich Color Variations of Pluto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NASA's New Horizons spacecraft captured this high-resolution enhanced color view of Pluto on July 14, 2015. The image combines blue, red and infrared images taken by the Ralph/Multispectral Visual Imaging Camera (MVIC). Pluto's surface sports a remarkable range of subtle colors, enhanced in this view to a rainbow of pale blues, yellows, oranges, and deep reds. Many landforms have their own distinct colors, telling a complex geological and climatological story that scientists have only just begun to decode. The image resolves details and colors on scales as small as 0.8 miles (1.3 kilometers).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For more information, see:</a:t>
            </a:r>
            <a:endParaRPr sz="2200"/>
          </a:p>
          <a:p>
            <a:pPr lvl="0">
              <a:defRPr sz="1800"/>
            </a:pPr>
            <a:r>
              <a:rPr sz="2200"/>
              <a:t>      photojournal.jpl.nasa.gov/catalog/PIA19952</a:t>
            </a:r>
            <a:endParaRPr sz="2200"/>
          </a:p>
          <a:p>
            <a:pPr lvl="0">
              <a:defRPr sz="1800"/>
            </a:pPr>
            <a:r>
              <a:rPr sz="2200"/>
              <a:t>    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One</a:t>
            </a:r>
            <a:endParaRPr sz="45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Two</a:t>
            </a:r>
            <a:endParaRPr sz="45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Three</a:t>
            </a:r>
            <a:endParaRPr sz="45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Four</a:t>
            </a:r>
            <a:endParaRPr sz="45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pluto_enhanced_release_PIA1995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