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media1.mp4" ContentType="video/unknown"/>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Lst>
  <p:sldSz cx="16256000" cy="9144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lvl1pPr>
    <a:lvl2pPr marL="0" marR="0" indent="22860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lvl2pPr>
    <a:lvl3pPr marL="0" marR="0" indent="45720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lvl3pPr>
    <a:lvl4pPr marL="0" marR="0" indent="68580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lvl4pPr>
    <a:lvl5pPr marL="0" marR="0" indent="91440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lvl5pPr>
    <a:lvl6pPr marL="0" marR="0" indent="114300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lvl6pPr>
    <a:lvl7pPr marL="0" marR="0" indent="137160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lvl7pPr>
    <a:lvl8pPr marL="0" marR="0" indent="160020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lvl8pPr>
    <a:lvl9pPr marL="0" marR="0" indent="182880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3175" cap="flat">
              <a:solidFill>
                <a:srgbClr val="D6D7D6"/>
              </a:solidFill>
              <a:prstDash val="solid"/>
              <a:miter lim="400000"/>
            </a:ln>
          </a:left>
          <a:right>
            <a:ln w="3175" cap="flat">
              <a:solidFill>
                <a:srgbClr val="D6D7D6"/>
              </a:solidFill>
              <a:prstDash val="solid"/>
              <a:miter lim="400000"/>
            </a:ln>
          </a:right>
          <a:top>
            <a:ln w="3175" cap="flat">
              <a:solidFill>
                <a:srgbClr val="D6D7D6"/>
              </a:solidFill>
              <a:prstDash val="solid"/>
              <a:miter lim="400000"/>
            </a:ln>
          </a:top>
          <a:bottom>
            <a:ln w="3175" cap="flat">
              <a:solidFill>
                <a:srgbClr val="D6D7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3175" cap="flat">
              <a:solidFill>
                <a:srgbClr val="D6D6D6"/>
              </a:solidFill>
              <a:prstDash val="solid"/>
              <a:miter lim="400000"/>
            </a:ln>
          </a:left>
          <a:right>
            <a:ln w="12700" cap="flat">
              <a:solidFill>
                <a:srgbClr val="D6D7D6"/>
              </a:solidFill>
              <a:prstDash val="solid"/>
              <a:miter lim="400000"/>
            </a:ln>
          </a:right>
          <a:top>
            <a:ln w="3175" cap="flat">
              <a:solidFill>
                <a:srgbClr val="D6D7D6"/>
              </a:solidFill>
              <a:prstDash val="solid"/>
              <a:miter lim="400000"/>
            </a:ln>
          </a:top>
          <a:bottom>
            <a:ln w="3175" cap="flat">
              <a:solidFill>
                <a:srgbClr val="D6D7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3175" cap="flat">
              <a:solidFill>
                <a:srgbClr val="D6D7D6"/>
              </a:solidFill>
              <a:prstDash val="solid"/>
              <a:miter lim="400000"/>
            </a:ln>
          </a:left>
          <a:right>
            <a:ln w="3175" cap="flat">
              <a:solidFill>
                <a:srgbClr val="D6D7D6"/>
              </a:solidFill>
              <a:prstDash val="solid"/>
              <a:miter lim="400000"/>
            </a:ln>
          </a:right>
          <a:top>
            <a:ln w="12700" cap="flat">
              <a:solidFill>
                <a:srgbClr val="D6D7D6"/>
              </a:solidFill>
              <a:prstDash val="solid"/>
              <a:miter lim="400000"/>
            </a:ln>
          </a:top>
          <a:bottom>
            <a:ln w="3175" cap="flat">
              <a:solidFill>
                <a:srgbClr val="D6D6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3175" cap="flat">
              <a:solidFill>
                <a:srgbClr val="D6D7D6"/>
              </a:solidFill>
              <a:prstDash val="solid"/>
              <a:miter lim="400000"/>
            </a:ln>
          </a:left>
          <a:right>
            <a:ln w="3175" cap="flat">
              <a:solidFill>
                <a:srgbClr val="D6D7D6"/>
              </a:solidFill>
              <a:prstDash val="solid"/>
              <a:miter lim="400000"/>
            </a:ln>
          </a:right>
          <a:top>
            <a:ln w="3175" cap="flat">
              <a:solidFill>
                <a:srgbClr val="D6D6D6"/>
              </a:solidFill>
              <a:prstDash val="solid"/>
              <a:miter lim="400000"/>
            </a:ln>
          </a:top>
          <a:bottom>
            <a:ln w="12700" cap="flat">
              <a:solidFill>
                <a:srgbClr val="D6D7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3175" cap="flat">
              <a:solidFill>
                <a:srgbClr val="929292"/>
              </a:solidFill>
              <a:prstDash val="solid"/>
              <a:miter lim="400000"/>
            </a:ln>
          </a:left>
          <a:right>
            <a:ln w="3175" cap="flat">
              <a:solidFill>
                <a:srgbClr val="929292"/>
              </a:solidFill>
              <a:prstDash val="solid"/>
              <a:miter lim="400000"/>
            </a:ln>
          </a:right>
          <a:top>
            <a:ln w="3175" cap="flat">
              <a:solidFill>
                <a:srgbClr val="929292"/>
              </a:solidFill>
              <a:prstDash val="solid"/>
              <a:miter lim="400000"/>
            </a:ln>
          </a:top>
          <a:bottom>
            <a:ln w="3175" cap="flat">
              <a:solidFill>
                <a:srgbClr val="929292"/>
              </a:solidFill>
              <a:prstDash val="solid"/>
              <a:miter lim="400000"/>
            </a:ln>
          </a:bottom>
          <a:insideH>
            <a:ln w="3175" cap="flat">
              <a:solidFill>
                <a:srgbClr val="929292"/>
              </a:solidFill>
              <a:prstDash val="solid"/>
              <a:miter lim="400000"/>
            </a:ln>
          </a:insideH>
          <a:insideV>
            <a:ln w="3175"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175" cap="flat">
              <a:noFill/>
              <a:miter lim="400000"/>
            </a:ln>
          </a:top>
          <a:bottom>
            <a:ln w="12700" cap="flat">
              <a:noFill/>
              <a:miter lim="400000"/>
            </a:ln>
          </a:bottom>
          <a:insideH>
            <a:ln w="127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127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3175" cap="flat">
              <a:solidFill>
                <a:srgbClr val="AAAAAA"/>
              </a:solidFill>
              <a:prstDash val="solid"/>
              <a:miter lim="400000"/>
            </a:ln>
          </a:left>
          <a:right>
            <a:ln w="3175" cap="flat">
              <a:solidFill>
                <a:srgbClr val="AAAAAA"/>
              </a:solidFill>
              <a:prstDash val="solid"/>
              <a:miter lim="400000"/>
            </a:ln>
          </a:right>
          <a:top>
            <a:ln w="3175" cap="flat">
              <a:solidFill>
                <a:srgbClr val="AAAAAA"/>
              </a:solidFill>
              <a:prstDash val="solid"/>
              <a:miter lim="400000"/>
            </a:ln>
          </a:top>
          <a:bottom>
            <a:ln w="3175" cap="flat">
              <a:solidFill>
                <a:srgbClr val="AAAAAA"/>
              </a:solidFill>
              <a:prstDash val="solid"/>
              <a:miter lim="400000"/>
            </a:ln>
          </a:bottom>
          <a:insideH>
            <a:ln w="3175" cap="flat">
              <a:solidFill>
                <a:srgbClr val="AAAAAA"/>
              </a:solidFill>
              <a:prstDash val="solid"/>
              <a:miter lim="400000"/>
            </a:ln>
          </a:insideH>
          <a:insideV>
            <a:ln w="3175" cap="flat">
              <a:solidFill>
                <a:srgbClr val="AAAAAA"/>
              </a:solidFill>
              <a:prstDash val="solid"/>
              <a:miter lim="400000"/>
            </a:ln>
          </a:insideV>
        </a:tcBdr>
        <a:fill>
          <a:noFill/>
        </a:fill>
      </a:tcStyle>
    </a:wholeTbl>
    <a:band2H>
      <a:tcTxStyle b="def" i="def"/>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175" cap="flat">
              <a:noFill/>
              <a:miter lim="400000"/>
            </a:ln>
          </a:top>
          <a:bottom>
            <a:ln w="12700" cap="flat">
              <a:noFill/>
              <a:miter lim="400000"/>
            </a:ln>
          </a:bottom>
          <a:insideH>
            <a:ln w="127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127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3175" cap="flat">
              <a:solidFill>
                <a:srgbClr val="D6D7D6"/>
              </a:solidFill>
              <a:prstDash val="solid"/>
              <a:miter lim="400000"/>
            </a:ln>
          </a:left>
          <a:right>
            <a:ln w="3175" cap="flat">
              <a:solidFill>
                <a:srgbClr val="D6D7D6"/>
              </a:solidFill>
              <a:prstDash val="solid"/>
              <a:miter lim="400000"/>
            </a:ln>
          </a:right>
          <a:top>
            <a:ln w="3175" cap="flat">
              <a:solidFill>
                <a:srgbClr val="D6D7D6"/>
              </a:solidFill>
              <a:prstDash val="solid"/>
              <a:miter lim="400000"/>
            </a:ln>
          </a:top>
          <a:bottom>
            <a:ln w="3175" cap="flat">
              <a:solidFill>
                <a:srgbClr val="D6D7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175" cap="flat">
              <a:noFill/>
              <a:miter lim="400000"/>
            </a:ln>
          </a:top>
          <a:bottom>
            <a:ln w="12700" cap="flat">
              <a:noFill/>
              <a:miter lim="400000"/>
            </a:ln>
          </a:bottom>
          <a:insideH>
            <a:ln w="127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127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3175" cap="flat">
              <a:solidFill>
                <a:srgbClr val="909090"/>
              </a:solidFill>
              <a:prstDash val="solid"/>
              <a:miter lim="400000"/>
            </a:ln>
          </a:left>
          <a:right>
            <a:ln w="3175" cap="flat">
              <a:solidFill>
                <a:srgbClr val="909090"/>
              </a:solidFill>
              <a:prstDash val="solid"/>
              <a:miter lim="400000"/>
            </a:ln>
          </a:right>
          <a:top>
            <a:ln w="3175" cap="flat">
              <a:solidFill>
                <a:srgbClr val="909090"/>
              </a:solidFill>
              <a:prstDash val="solid"/>
              <a:miter lim="400000"/>
            </a:ln>
          </a:top>
          <a:bottom>
            <a:ln w="3175" cap="flat">
              <a:solidFill>
                <a:srgbClr val="909090"/>
              </a:solidFill>
              <a:prstDash val="solid"/>
              <a:miter lim="400000"/>
            </a:ln>
          </a:bottom>
          <a:insideH>
            <a:ln w="3175" cap="flat">
              <a:solidFill>
                <a:srgbClr val="909090"/>
              </a:solidFill>
              <a:prstDash val="solid"/>
              <a:miter lim="400000"/>
            </a:ln>
          </a:insideH>
          <a:insideV>
            <a:ln w="3175" cap="flat">
              <a:solidFill>
                <a:srgbClr val="909090"/>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175" cap="flat">
              <a:noFill/>
              <a:miter lim="400000"/>
            </a:ln>
          </a:top>
          <a:bottom>
            <a:ln w="12700" cap="flat">
              <a:noFill/>
              <a:miter lim="400000"/>
            </a:ln>
          </a:bottom>
          <a:insideH>
            <a:ln w="127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127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3175" cap="flat">
              <a:solidFill>
                <a:srgbClr val="929292"/>
              </a:solidFill>
              <a:custDash>
                <a:ds d="200000" sp="200000"/>
              </a:custDash>
              <a:miter lim="400000"/>
            </a:ln>
          </a:left>
          <a:right>
            <a:ln w="3175" cap="flat">
              <a:solidFill>
                <a:srgbClr val="929292"/>
              </a:solidFill>
              <a:custDash>
                <a:ds d="200000" sp="200000"/>
              </a:custDash>
              <a:miter lim="400000"/>
            </a:ln>
          </a:right>
          <a:top>
            <a:ln w="3175" cap="flat">
              <a:solidFill>
                <a:srgbClr val="929292"/>
              </a:solidFill>
              <a:custDash>
                <a:ds d="200000" sp="200000"/>
              </a:custDash>
              <a:miter lim="400000"/>
            </a:ln>
          </a:top>
          <a:bottom>
            <a:ln w="3175" cap="flat">
              <a:solidFill>
                <a:srgbClr val="929292"/>
              </a:solidFill>
              <a:custDash>
                <a:ds d="200000" sp="200000"/>
              </a:custDash>
              <a:miter lim="400000"/>
            </a:ln>
          </a:bottom>
          <a:insideH>
            <a:ln w="3175" cap="flat">
              <a:solidFill>
                <a:srgbClr val="929292"/>
              </a:solidFill>
              <a:custDash>
                <a:ds d="200000" sp="200000"/>
              </a:custDash>
              <a:miter lim="400000"/>
            </a:ln>
          </a:insideH>
          <a:insideV>
            <a:ln w="3175" cap="flat">
              <a:solidFill>
                <a:srgbClr val="929292"/>
              </a:solidFill>
              <a:custDash>
                <a:ds d="200000" sp="200000"/>
              </a:custDash>
              <a:miter lim="400000"/>
            </a:ln>
          </a:insideV>
        </a:tcBdr>
        <a:fill>
          <a:noFill/>
        </a:fill>
      </a:tcStyle>
    </a:wholeTbl>
    <a:band2H>
      <a:tcTxStyle b="def" i="def"/>
      <a:tcStyle>
        <a:tcBdr/>
        <a:fill>
          <a:solidFill>
            <a:srgbClr val="797A7B">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noFill/>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noFill/>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ph type="sldImg"/>
          </p:nvPr>
        </p:nvSpPr>
        <p:spPr>
          <a:prstGeom prst="rect">
            <a:avLst/>
          </a:prstGeom>
        </p:spPr>
        <p:txBody>
          <a:bodyPr/>
          <a:lstStyle/>
          <a:p>
            <a:pPr/>
          </a:p>
        </p:txBody>
      </p:sp>
      <p:sp>
        <p:nvSpPr>
          <p:cNvPr id="121" name="Shape 121"/>
          <p:cNvSpPr/>
          <p:nvPr>
            <p:ph type="body" sz="quarter" idx="1"/>
          </p:nvPr>
        </p:nvSpPr>
        <p:spPr>
          <a:prstGeom prst="rect">
            <a:avLst/>
          </a:prstGeom>
        </p:spPr>
        <p:txBody>
          <a:bodyPr/>
          <a:lstStyle/>
          <a:p>
            <a:pPr/>
            <a:r>
              <a:t>Ocean Alkalinity from Aquarius </a:t>
            </a:r>
          </a:p>
          <a:p>
            <a:pPr/>
          </a:p>
          <a:p>
            <a:pPr/>
            <a:r>
              <a:t>To document effects of ocean acidification it is important to have an understanding of the processes and parameters that influence alkalinity. Alkalinity is a measure of the ability of seawater to neutralize acids. This visualization shows monthly surface total alkalinity (TA) from August 2011 to May 2015 as derived using data from NASA’s Aquarius mission. Utilization of Aquarius data allows unprecedented global mapping of surface TA as it correlates strongly with salinity and to a lesser extent with temperature.</a:t>
            </a:r>
          </a:p>
          <a:p>
            <a:pPr/>
          </a:p>
          <a:p>
            <a:pPr/>
            <a:r>
              <a:t>For the first time, Aquarius data are allowing scientists to observe changes in surface alkalinity over time. For example, they have found that the Northern Hemisphere has more spatial and monthly variability in total alkalinity and salinity, while less variability in Southern Ocean alkalinity is due to less salinity variability and upwelling of waters enriched in alkalinity. Increasing surface TA in subtropical regions from increasing salinity and temperature causes the saturation states of calcite and aragonite to decrease, i.e., enhanced dissolution. Thus, based on increasing TA in the subtropical regions over the past few decades, it is expected that it is becoming more difficult for calcifying organisms to make their shells.</a:t>
            </a:r>
          </a:p>
          <a:p>
            <a:pPr/>
          </a:p>
          <a:p>
            <a:pPr/>
          </a:p>
          <a:p>
            <a:pPr/>
            <a:r>
              <a:t>For more information, visit: </a:t>
            </a:r>
          </a:p>
          <a:p>
            <a:pPr/>
            <a:r>
              <a:t>     svs.gsfc.nasa.gov/goto?30697</a:t>
            </a:r>
          </a:p>
          <a:p>
            <a:pP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185333" y="1532466"/>
            <a:ext cx="13885334" cy="3098801"/>
          </a:xfrm>
          <a:prstGeom prst="rect">
            <a:avLst/>
          </a:prstGeom>
        </p:spPr>
        <p:txBody>
          <a:bodyPr anchor="b"/>
          <a:lstStyle/>
          <a:p>
            <a:pPr/>
            <a:r>
              <a:t>Title Text</a:t>
            </a:r>
          </a:p>
        </p:txBody>
      </p:sp>
      <p:sp>
        <p:nvSpPr>
          <p:cNvPr id="12" name="Shape 12"/>
          <p:cNvSpPr/>
          <p:nvPr>
            <p:ph type="body" sz="quarter" idx="1"/>
          </p:nvPr>
        </p:nvSpPr>
        <p:spPr>
          <a:xfrm>
            <a:off x="1185333" y="4715933"/>
            <a:ext cx="13885334" cy="1058334"/>
          </a:xfrm>
          <a:prstGeom prst="rect">
            <a:avLst/>
          </a:prstGeom>
        </p:spPr>
        <p:txBody>
          <a:bodyPr anchor="t"/>
          <a:lstStyle>
            <a:lvl1pPr marL="0" indent="0" algn="ctr">
              <a:spcBef>
                <a:spcPts val="0"/>
              </a:spcBef>
              <a:buSzTx/>
              <a:buNone/>
              <a:defRPr sz="2800"/>
            </a:lvl1pPr>
            <a:lvl2pPr marL="0" indent="228600" algn="ctr">
              <a:spcBef>
                <a:spcPts val="0"/>
              </a:spcBef>
              <a:buSzTx/>
              <a:buNone/>
              <a:defRPr sz="2800"/>
            </a:lvl2pPr>
            <a:lvl3pPr marL="0" indent="457200" algn="ctr">
              <a:spcBef>
                <a:spcPts val="0"/>
              </a:spcBef>
              <a:buSzTx/>
              <a:buNone/>
              <a:defRPr sz="2800"/>
            </a:lvl3pPr>
            <a:lvl4pPr marL="0" indent="685800" algn="ctr">
              <a:spcBef>
                <a:spcPts val="0"/>
              </a:spcBef>
              <a:buSzTx/>
              <a:buNone/>
              <a:defRPr sz="2800"/>
            </a:lvl4pPr>
            <a:lvl5pPr marL="0" indent="914400" algn="ctr">
              <a:spcBef>
                <a:spcPts val="0"/>
              </a:spcBef>
              <a:buSzTx/>
              <a:buNone/>
              <a:defRPr sz="28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591733" y="5969000"/>
            <a:ext cx="13081001" cy="457201"/>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Shape 94"/>
          <p:cNvSpPr/>
          <p:nvPr>
            <p:ph type="body" sz="quarter" idx="14"/>
          </p:nvPr>
        </p:nvSpPr>
        <p:spPr>
          <a:xfrm>
            <a:off x="1591733" y="4028016"/>
            <a:ext cx="13081001" cy="596901"/>
          </a:xfrm>
          <a:prstGeom prst="rect">
            <a:avLst/>
          </a:prstGeom>
        </p:spPr>
        <p:txBody>
          <a:bodyPr>
            <a:spAutoFit/>
          </a:bodyPr>
          <a:lstStyle>
            <a:lvl1pPr marL="0" indent="0" algn="ctr">
              <a:spcBef>
                <a:spcPts val="0"/>
              </a:spcBef>
              <a:buSzTx/>
              <a:buNone/>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1" y="-1"/>
            <a:ext cx="16256002" cy="9144002"/>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2083979" y="448733"/>
            <a:ext cx="12090401" cy="5825068"/>
          </a:xfrm>
          <a:prstGeom prst="rect">
            <a:avLst/>
          </a:prstGeom>
        </p:spPr>
        <p:txBody>
          <a:bodyPr lIns="91439" tIns="45719" rIns="91439" bIns="45719" anchor="t">
            <a:noAutofit/>
          </a:bodyPr>
          <a:lstStyle/>
          <a:p>
            <a:pPr/>
          </a:p>
        </p:txBody>
      </p:sp>
      <p:sp>
        <p:nvSpPr>
          <p:cNvPr id="21" name="Shape 21"/>
          <p:cNvSpPr/>
          <p:nvPr>
            <p:ph type="title"/>
          </p:nvPr>
        </p:nvSpPr>
        <p:spPr>
          <a:xfrm>
            <a:off x="423333" y="6299200"/>
            <a:ext cx="15409334" cy="1337734"/>
          </a:xfrm>
          <a:prstGeom prst="rect">
            <a:avLst/>
          </a:prstGeom>
        </p:spPr>
        <p:txBody>
          <a:bodyPr/>
          <a:lstStyle/>
          <a:p>
            <a:pPr/>
            <a:r>
              <a:t>Title Text</a:t>
            </a:r>
          </a:p>
        </p:txBody>
      </p:sp>
      <p:sp>
        <p:nvSpPr>
          <p:cNvPr id="22" name="Shape 22"/>
          <p:cNvSpPr/>
          <p:nvPr>
            <p:ph type="body" sz="quarter" idx="1"/>
          </p:nvPr>
        </p:nvSpPr>
        <p:spPr>
          <a:xfrm>
            <a:off x="423333" y="7679266"/>
            <a:ext cx="15409334" cy="1058335"/>
          </a:xfrm>
          <a:prstGeom prst="rect">
            <a:avLst/>
          </a:prstGeom>
        </p:spPr>
        <p:txBody>
          <a:bodyPr anchor="t"/>
          <a:lstStyle>
            <a:lvl1pPr marL="0" indent="0" algn="ctr">
              <a:spcBef>
                <a:spcPts val="0"/>
              </a:spcBef>
              <a:buSzTx/>
              <a:buNone/>
              <a:defRPr sz="2800"/>
            </a:lvl1pPr>
            <a:lvl2pPr marL="0" indent="228600" algn="ctr">
              <a:spcBef>
                <a:spcPts val="0"/>
              </a:spcBef>
              <a:buSzTx/>
              <a:buNone/>
              <a:defRPr sz="2800"/>
            </a:lvl2pPr>
            <a:lvl3pPr marL="0" indent="457200" algn="ctr">
              <a:spcBef>
                <a:spcPts val="0"/>
              </a:spcBef>
              <a:buSzTx/>
              <a:buNone/>
              <a:defRPr sz="2800"/>
            </a:lvl3pPr>
            <a:lvl4pPr marL="0" indent="685800" algn="ctr">
              <a:spcBef>
                <a:spcPts val="0"/>
              </a:spcBef>
              <a:buSzTx/>
              <a:buNone/>
              <a:defRPr sz="2800"/>
            </a:lvl4pPr>
            <a:lvl5pPr marL="0" indent="914400" algn="ctr">
              <a:spcBef>
                <a:spcPts val="0"/>
              </a:spcBef>
              <a:buSzTx/>
              <a:buNone/>
              <a:defRPr sz="28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185333" y="3022599"/>
            <a:ext cx="13885334" cy="3098802"/>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8779933" y="634999"/>
            <a:ext cx="6350001" cy="7645402"/>
          </a:xfrm>
          <a:prstGeom prst="rect">
            <a:avLst/>
          </a:prstGeom>
        </p:spPr>
        <p:txBody>
          <a:bodyPr lIns="91439" tIns="45719" rIns="91439" bIns="45719" anchor="t">
            <a:noAutofit/>
          </a:bodyPr>
          <a:lstStyle/>
          <a:p>
            <a:pPr/>
          </a:p>
        </p:txBody>
      </p:sp>
      <p:sp>
        <p:nvSpPr>
          <p:cNvPr id="39" name="Shape 39"/>
          <p:cNvSpPr/>
          <p:nvPr>
            <p:ph type="title"/>
          </p:nvPr>
        </p:nvSpPr>
        <p:spPr>
          <a:xfrm>
            <a:off x="1100666" y="634999"/>
            <a:ext cx="6815668" cy="3699935"/>
          </a:xfrm>
          <a:prstGeom prst="rect">
            <a:avLst/>
          </a:prstGeom>
        </p:spPr>
        <p:txBody>
          <a:bodyPr anchor="b"/>
          <a:lstStyle>
            <a:lvl1pPr>
              <a:defRPr sz="5600"/>
            </a:lvl1pPr>
          </a:lstStyle>
          <a:p>
            <a:pPr/>
            <a:r>
              <a:t>Title Text</a:t>
            </a:r>
          </a:p>
        </p:txBody>
      </p:sp>
      <p:sp>
        <p:nvSpPr>
          <p:cNvPr id="40" name="Shape 40"/>
          <p:cNvSpPr/>
          <p:nvPr>
            <p:ph type="body" sz="quarter" idx="1"/>
          </p:nvPr>
        </p:nvSpPr>
        <p:spPr>
          <a:xfrm>
            <a:off x="1100666" y="4461933"/>
            <a:ext cx="6815668" cy="3818468"/>
          </a:xfrm>
          <a:prstGeom prst="rect">
            <a:avLst/>
          </a:prstGeom>
        </p:spPr>
        <p:txBody>
          <a:bodyPr anchor="t"/>
          <a:lstStyle>
            <a:lvl1pPr marL="0" indent="0" algn="ctr">
              <a:spcBef>
                <a:spcPts val="0"/>
              </a:spcBef>
              <a:buSzTx/>
              <a:buNone/>
              <a:defRPr sz="2800"/>
            </a:lvl1pPr>
            <a:lvl2pPr marL="0" indent="228600" algn="ctr">
              <a:spcBef>
                <a:spcPts val="0"/>
              </a:spcBef>
              <a:buSzTx/>
              <a:buNone/>
              <a:defRPr sz="2800"/>
            </a:lvl2pPr>
            <a:lvl3pPr marL="0" indent="457200" algn="ctr">
              <a:spcBef>
                <a:spcPts val="0"/>
              </a:spcBef>
              <a:buSzTx/>
              <a:buNone/>
              <a:defRPr sz="2800"/>
            </a:lvl3pPr>
            <a:lvl4pPr marL="0" indent="685800" algn="ctr">
              <a:spcBef>
                <a:spcPts val="0"/>
              </a:spcBef>
              <a:buSzTx/>
              <a:buNone/>
              <a:defRPr sz="2800"/>
            </a:lvl4pPr>
            <a:lvl5pPr marL="0" indent="914400" algn="ctr">
              <a:spcBef>
                <a:spcPts val="0"/>
              </a:spcBef>
              <a:buSzTx/>
              <a:buNone/>
              <a:defRPr sz="28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8779933" y="2099733"/>
            <a:ext cx="6350001" cy="6197601"/>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1126066" y="2099733"/>
            <a:ext cx="6815668" cy="6197601"/>
          </a:xfrm>
          <a:prstGeom prst="rect">
            <a:avLst/>
          </a:prstGeom>
        </p:spPr>
        <p:txBody>
          <a:bodyPr/>
          <a:lstStyle>
            <a:lvl1pPr marL="372533" indent="-372533">
              <a:spcBef>
                <a:spcPts val="3000"/>
              </a:spcBef>
              <a:defRPr sz="3000"/>
            </a:lvl1pPr>
            <a:lvl2pPr marL="931333" indent="-372533">
              <a:spcBef>
                <a:spcPts val="3000"/>
              </a:spcBef>
              <a:defRPr sz="3000"/>
            </a:lvl2pPr>
            <a:lvl3pPr marL="1490133" indent="-372533">
              <a:spcBef>
                <a:spcPts val="3000"/>
              </a:spcBef>
              <a:defRPr sz="3000"/>
            </a:lvl3pPr>
            <a:lvl4pPr marL="2048933" indent="-372533">
              <a:spcBef>
                <a:spcPts val="3000"/>
              </a:spcBef>
              <a:defRPr sz="3000"/>
            </a:lvl4pPr>
            <a:lvl5pPr marL="2607733" indent="-372533">
              <a:spcBef>
                <a:spcPts val="3000"/>
              </a:spcBef>
              <a:defRPr sz="30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1126066" y="1185333"/>
            <a:ext cx="14003868" cy="678180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10507133" y="4580466"/>
            <a:ext cx="4936068" cy="3699935"/>
          </a:xfrm>
          <a:prstGeom prst="rect">
            <a:avLst/>
          </a:prstGeom>
        </p:spPr>
        <p:txBody>
          <a:bodyPr lIns="91439" tIns="45719" rIns="91439" bIns="45719" anchor="t">
            <a:noAutofit/>
          </a:bodyPr>
          <a:lstStyle/>
          <a:p>
            <a:pPr/>
          </a:p>
        </p:txBody>
      </p:sp>
      <p:sp>
        <p:nvSpPr>
          <p:cNvPr id="84" name="Shape 84"/>
          <p:cNvSpPr/>
          <p:nvPr>
            <p:ph type="pic" sz="quarter" idx="14"/>
          </p:nvPr>
        </p:nvSpPr>
        <p:spPr>
          <a:xfrm>
            <a:off x="10507133" y="634999"/>
            <a:ext cx="4936068" cy="3699935"/>
          </a:xfrm>
          <a:prstGeom prst="rect">
            <a:avLst/>
          </a:prstGeom>
        </p:spPr>
        <p:txBody>
          <a:bodyPr lIns="91439" tIns="45719" rIns="91439" bIns="45719" anchor="t">
            <a:noAutofit/>
          </a:bodyPr>
          <a:lstStyle/>
          <a:p>
            <a:pPr/>
          </a:p>
        </p:txBody>
      </p:sp>
      <p:sp>
        <p:nvSpPr>
          <p:cNvPr id="85" name="Shape 85"/>
          <p:cNvSpPr/>
          <p:nvPr>
            <p:ph type="pic" idx="15"/>
          </p:nvPr>
        </p:nvSpPr>
        <p:spPr>
          <a:xfrm>
            <a:off x="804333" y="634999"/>
            <a:ext cx="9448801" cy="7645402"/>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1126066" y="237066"/>
            <a:ext cx="14003868" cy="1524001"/>
          </a:xfrm>
          <a:prstGeom prst="rect">
            <a:avLst/>
          </a:prstGeom>
          <a:ln w="3175">
            <a:miter lim="400000"/>
          </a:ln>
          <a:extLst>
            <a:ext uri="{C572A759-6A51-4108-AA02-DFA0A04FC94B}">
              <ma14:wrappingTextBoxFlag xmlns:ma14="http://schemas.microsoft.com/office/mac/drawingml/2011/main" val="1"/>
            </a:ext>
          </a:extLst>
        </p:spPr>
        <p:txBody>
          <a:bodyPr lIns="33866" tIns="33866" rIns="33866" bIns="33866" anchor="ctr">
            <a:normAutofit fontScale="100000" lnSpcReduction="0"/>
          </a:bodyPr>
          <a:lstStyle/>
          <a:p>
            <a:pPr/>
            <a:r>
              <a:t>Title Text</a:t>
            </a:r>
          </a:p>
        </p:txBody>
      </p:sp>
      <p:sp>
        <p:nvSpPr>
          <p:cNvPr id="3" name="Shape 3"/>
          <p:cNvSpPr/>
          <p:nvPr>
            <p:ph type="body" idx="1"/>
          </p:nvPr>
        </p:nvSpPr>
        <p:spPr>
          <a:xfrm>
            <a:off x="1126066" y="2099733"/>
            <a:ext cx="14003868" cy="6197601"/>
          </a:xfrm>
          <a:prstGeom prst="rect">
            <a:avLst/>
          </a:prstGeom>
          <a:ln w="3175">
            <a:miter lim="400000"/>
          </a:ln>
          <a:extLst>
            <a:ext uri="{C572A759-6A51-4108-AA02-DFA0A04FC94B}">
              <ma14:wrappingTextBoxFlag xmlns:ma14="http://schemas.microsoft.com/office/mac/drawingml/2011/main" val="1"/>
            </a:ext>
          </a:extLst>
        </p:spPr>
        <p:txBody>
          <a:bodyPr lIns="33866" tIns="33866" rIns="33866" bIns="33866"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7970570" y="8720666"/>
            <a:ext cx="306393" cy="309035"/>
          </a:xfrm>
          <a:prstGeom prst="rect">
            <a:avLst/>
          </a:prstGeom>
          <a:ln w="3175">
            <a:miter lim="400000"/>
          </a:ln>
        </p:spPr>
        <p:txBody>
          <a:bodyPr wrap="none" lIns="33866" tIns="33866" rIns="33866" bIns="33866">
            <a:spAutoFit/>
          </a:bodyPr>
          <a:lstStyle>
            <a:lvl1pPr>
              <a:defRPr sz="16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50333" rtl="0" latinLnBrk="0">
        <a:lnSpc>
          <a:spcPct val="100000"/>
        </a:lnSpc>
        <a:spcBef>
          <a:spcPts val="0"/>
        </a:spcBef>
        <a:spcAft>
          <a:spcPts val="0"/>
        </a:spcAft>
        <a:buClrTx/>
        <a:buSzTx/>
        <a:buFontTx/>
        <a:buNone/>
        <a:tabLst/>
        <a:defRPr b="0" baseline="0" cap="none" i="0" spc="0" strike="noStrike" sz="7400" u="none">
          <a:ln>
            <a:noFill/>
          </a:ln>
          <a:solidFill>
            <a:srgbClr val="FFFFFF"/>
          </a:solidFill>
          <a:uFillTx/>
          <a:latin typeface="+mn-lt"/>
          <a:ea typeface="+mn-ea"/>
          <a:cs typeface="+mn-cs"/>
          <a:sym typeface="Helvetica Light"/>
        </a:defRPr>
      </a:lvl1pPr>
      <a:lvl2pPr marL="0" marR="0" indent="2286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FFFFFF"/>
          </a:solidFill>
          <a:uFillTx/>
          <a:latin typeface="+mn-lt"/>
          <a:ea typeface="+mn-ea"/>
          <a:cs typeface="+mn-cs"/>
          <a:sym typeface="Helvetica Light"/>
        </a:defRPr>
      </a:lvl2pPr>
      <a:lvl3pPr marL="0" marR="0" indent="4572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FFFFFF"/>
          </a:solidFill>
          <a:uFillTx/>
          <a:latin typeface="+mn-lt"/>
          <a:ea typeface="+mn-ea"/>
          <a:cs typeface="+mn-cs"/>
          <a:sym typeface="Helvetica Light"/>
        </a:defRPr>
      </a:lvl3pPr>
      <a:lvl4pPr marL="0" marR="0" indent="6858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FFFFFF"/>
          </a:solidFill>
          <a:uFillTx/>
          <a:latin typeface="+mn-lt"/>
          <a:ea typeface="+mn-ea"/>
          <a:cs typeface="+mn-cs"/>
          <a:sym typeface="Helvetica Light"/>
        </a:defRPr>
      </a:lvl4pPr>
      <a:lvl5pPr marL="0" marR="0" indent="9144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FFFFFF"/>
          </a:solidFill>
          <a:uFillTx/>
          <a:latin typeface="+mn-lt"/>
          <a:ea typeface="+mn-ea"/>
          <a:cs typeface="+mn-cs"/>
          <a:sym typeface="Helvetica Light"/>
        </a:defRPr>
      </a:lvl5pPr>
      <a:lvl6pPr marL="0" marR="0" indent="11430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FFFFFF"/>
          </a:solidFill>
          <a:uFillTx/>
          <a:latin typeface="+mn-lt"/>
          <a:ea typeface="+mn-ea"/>
          <a:cs typeface="+mn-cs"/>
          <a:sym typeface="Helvetica Light"/>
        </a:defRPr>
      </a:lvl6pPr>
      <a:lvl7pPr marL="0" marR="0" indent="13716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FFFFFF"/>
          </a:solidFill>
          <a:uFillTx/>
          <a:latin typeface="+mn-lt"/>
          <a:ea typeface="+mn-ea"/>
          <a:cs typeface="+mn-cs"/>
          <a:sym typeface="Helvetica Light"/>
        </a:defRPr>
      </a:lvl7pPr>
      <a:lvl8pPr marL="0" marR="0" indent="16002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FFFFFF"/>
          </a:solidFill>
          <a:uFillTx/>
          <a:latin typeface="+mn-lt"/>
          <a:ea typeface="+mn-ea"/>
          <a:cs typeface="+mn-cs"/>
          <a:sym typeface="Helvetica Light"/>
        </a:defRPr>
      </a:lvl8pPr>
      <a:lvl9pPr marL="0" marR="0" indent="18288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FFFFFF"/>
          </a:solidFill>
          <a:uFillTx/>
          <a:latin typeface="+mn-lt"/>
          <a:ea typeface="+mn-ea"/>
          <a:cs typeface="+mn-cs"/>
          <a:sym typeface="Helvetica Light"/>
        </a:defRPr>
      </a:lvl9pPr>
    </p:titleStyle>
    <p:bodyStyle>
      <a:lvl1pPr marL="415192" marR="0" indent="-415192" algn="l" defTabSz="550333" rtl="0" latinLnBrk="0">
        <a:lnSpc>
          <a:spcPct val="100000"/>
        </a:lnSpc>
        <a:spcBef>
          <a:spcPts val="3900"/>
        </a:spcBef>
        <a:spcAft>
          <a:spcPts val="0"/>
        </a:spcAft>
        <a:buClrTx/>
        <a:buSzPct val="75000"/>
        <a:buFontTx/>
        <a:buChar char="•"/>
        <a:tabLst/>
        <a:defRPr b="0" baseline="0" cap="none" i="0" spc="0" strike="noStrike" sz="3400" u="none">
          <a:ln>
            <a:noFill/>
          </a:ln>
          <a:solidFill>
            <a:srgbClr val="FFFFFF"/>
          </a:solidFill>
          <a:uFillTx/>
          <a:latin typeface="+mn-lt"/>
          <a:ea typeface="+mn-ea"/>
          <a:cs typeface="+mn-cs"/>
          <a:sym typeface="Helvetica Light"/>
        </a:defRPr>
      </a:lvl1pPr>
      <a:lvl2pPr marL="1050192" marR="0" indent="-415192" algn="l" defTabSz="550333" rtl="0" latinLnBrk="0">
        <a:lnSpc>
          <a:spcPct val="100000"/>
        </a:lnSpc>
        <a:spcBef>
          <a:spcPts val="3900"/>
        </a:spcBef>
        <a:spcAft>
          <a:spcPts val="0"/>
        </a:spcAft>
        <a:buClrTx/>
        <a:buSzPct val="75000"/>
        <a:buFontTx/>
        <a:buChar char="•"/>
        <a:tabLst/>
        <a:defRPr b="0" baseline="0" cap="none" i="0" spc="0" strike="noStrike" sz="3400" u="none">
          <a:ln>
            <a:noFill/>
          </a:ln>
          <a:solidFill>
            <a:srgbClr val="FFFFFF"/>
          </a:solidFill>
          <a:uFillTx/>
          <a:latin typeface="+mn-lt"/>
          <a:ea typeface="+mn-ea"/>
          <a:cs typeface="+mn-cs"/>
          <a:sym typeface="Helvetica Light"/>
        </a:defRPr>
      </a:lvl2pPr>
      <a:lvl3pPr marL="1685192" marR="0" indent="-415192" algn="l" defTabSz="550333" rtl="0" latinLnBrk="0">
        <a:lnSpc>
          <a:spcPct val="100000"/>
        </a:lnSpc>
        <a:spcBef>
          <a:spcPts val="3900"/>
        </a:spcBef>
        <a:spcAft>
          <a:spcPts val="0"/>
        </a:spcAft>
        <a:buClrTx/>
        <a:buSzPct val="75000"/>
        <a:buFontTx/>
        <a:buChar char="•"/>
        <a:tabLst/>
        <a:defRPr b="0" baseline="0" cap="none" i="0" spc="0" strike="noStrike" sz="3400" u="none">
          <a:ln>
            <a:noFill/>
          </a:ln>
          <a:solidFill>
            <a:srgbClr val="FFFFFF"/>
          </a:solidFill>
          <a:uFillTx/>
          <a:latin typeface="+mn-lt"/>
          <a:ea typeface="+mn-ea"/>
          <a:cs typeface="+mn-cs"/>
          <a:sym typeface="Helvetica Light"/>
        </a:defRPr>
      </a:lvl3pPr>
      <a:lvl4pPr marL="2320192" marR="0" indent="-415192" algn="l" defTabSz="550333" rtl="0" latinLnBrk="0">
        <a:lnSpc>
          <a:spcPct val="100000"/>
        </a:lnSpc>
        <a:spcBef>
          <a:spcPts val="3900"/>
        </a:spcBef>
        <a:spcAft>
          <a:spcPts val="0"/>
        </a:spcAft>
        <a:buClrTx/>
        <a:buSzPct val="75000"/>
        <a:buFontTx/>
        <a:buChar char="•"/>
        <a:tabLst/>
        <a:defRPr b="0" baseline="0" cap="none" i="0" spc="0" strike="noStrike" sz="3400" u="none">
          <a:ln>
            <a:noFill/>
          </a:ln>
          <a:solidFill>
            <a:srgbClr val="FFFFFF"/>
          </a:solidFill>
          <a:uFillTx/>
          <a:latin typeface="+mn-lt"/>
          <a:ea typeface="+mn-ea"/>
          <a:cs typeface="+mn-cs"/>
          <a:sym typeface="Helvetica Light"/>
        </a:defRPr>
      </a:lvl4pPr>
      <a:lvl5pPr marL="2955192" marR="0" indent="-415192" algn="l" defTabSz="550333" rtl="0" latinLnBrk="0">
        <a:lnSpc>
          <a:spcPct val="100000"/>
        </a:lnSpc>
        <a:spcBef>
          <a:spcPts val="3900"/>
        </a:spcBef>
        <a:spcAft>
          <a:spcPts val="0"/>
        </a:spcAft>
        <a:buClrTx/>
        <a:buSzPct val="75000"/>
        <a:buFontTx/>
        <a:buChar char="•"/>
        <a:tabLst/>
        <a:defRPr b="0" baseline="0" cap="none" i="0" spc="0" strike="noStrike" sz="3400" u="none">
          <a:ln>
            <a:noFill/>
          </a:ln>
          <a:solidFill>
            <a:srgbClr val="FFFFFF"/>
          </a:solidFill>
          <a:uFillTx/>
          <a:latin typeface="+mn-lt"/>
          <a:ea typeface="+mn-ea"/>
          <a:cs typeface="+mn-cs"/>
          <a:sym typeface="Helvetica Light"/>
        </a:defRPr>
      </a:lvl5pPr>
      <a:lvl6pPr marL="3590192" marR="0" indent="-415192" algn="l" defTabSz="550333" rtl="0" latinLnBrk="0">
        <a:lnSpc>
          <a:spcPct val="100000"/>
        </a:lnSpc>
        <a:spcBef>
          <a:spcPts val="3900"/>
        </a:spcBef>
        <a:spcAft>
          <a:spcPts val="0"/>
        </a:spcAft>
        <a:buClrTx/>
        <a:buSzPct val="75000"/>
        <a:buFontTx/>
        <a:buChar char="•"/>
        <a:tabLst/>
        <a:defRPr b="0" baseline="0" cap="none" i="0" spc="0" strike="noStrike" sz="3400" u="none">
          <a:ln>
            <a:noFill/>
          </a:ln>
          <a:solidFill>
            <a:srgbClr val="FFFFFF"/>
          </a:solidFill>
          <a:uFillTx/>
          <a:latin typeface="+mn-lt"/>
          <a:ea typeface="+mn-ea"/>
          <a:cs typeface="+mn-cs"/>
          <a:sym typeface="Helvetica Light"/>
        </a:defRPr>
      </a:lvl6pPr>
      <a:lvl7pPr marL="4225192" marR="0" indent="-415192" algn="l" defTabSz="550333" rtl="0" latinLnBrk="0">
        <a:lnSpc>
          <a:spcPct val="100000"/>
        </a:lnSpc>
        <a:spcBef>
          <a:spcPts val="3900"/>
        </a:spcBef>
        <a:spcAft>
          <a:spcPts val="0"/>
        </a:spcAft>
        <a:buClrTx/>
        <a:buSzPct val="75000"/>
        <a:buFontTx/>
        <a:buChar char="•"/>
        <a:tabLst/>
        <a:defRPr b="0" baseline="0" cap="none" i="0" spc="0" strike="noStrike" sz="3400" u="none">
          <a:ln>
            <a:noFill/>
          </a:ln>
          <a:solidFill>
            <a:srgbClr val="FFFFFF"/>
          </a:solidFill>
          <a:uFillTx/>
          <a:latin typeface="+mn-lt"/>
          <a:ea typeface="+mn-ea"/>
          <a:cs typeface="+mn-cs"/>
          <a:sym typeface="Helvetica Light"/>
        </a:defRPr>
      </a:lvl7pPr>
      <a:lvl8pPr marL="4860192" marR="0" indent="-415192" algn="l" defTabSz="550333" rtl="0" latinLnBrk="0">
        <a:lnSpc>
          <a:spcPct val="100000"/>
        </a:lnSpc>
        <a:spcBef>
          <a:spcPts val="3900"/>
        </a:spcBef>
        <a:spcAft>
          <a:spcPts val="0"/>
        </a:spcAft>
        <a:buClrTx/>
        <a:buSzPct val="75000"/>
        <a:buFontTx/>
        <a:buChar char="•"/>
        <a:tabLst/>
        <a:defRPr b="0" baseline="0" cap="none" i="0" spc="0" strike="noStrike" sz="3400" u="none">
          <a:ln>
            <a:noFill/>
          </a:ln>
          <a:solidFill>
            <a:srgbClr val="FFFFFF"/>
          </a:solidFill>
          <a:uFillTx/>
          <a:latin typeface="+mn-lt"/>
          <a:ea typeface="+mn-ea"/>
          <a:cs typeface="+mn-cs"/>
          <a:sym typeface="Helvetica Light"/>
        </a:defRPr>
      </a:lvl8pPr>
      <a:lvl9pPr marL="5495192" marR="0" indent="-415192" algn="l" defTabSz="550333" rtl="0" latinLnBrk="0">
        <a:lnSpc>
          <a:spcPct val="100000"/>
        </a:lnSpc>
        <a:spcBef>
          <a:spcPts val="3900"/>
        </a:spcBef>
        <a:spcAft>
          <a:spcPts val="0"/>
        </a:spcAft>
        <a:buClrTx/>
        <a:buSzPct val="75000"/>
        <a:buFontTx/>
        <a:buChar char="•"/>
        <a:tabLst/>
        <a:defRPr b="0" baseline="0" cap="none" i="0" spc="0" strike="noStrike" sz="3400" u="none">
          <a:ln>
            <a:noFill/>
          </a:ln>
          <a:solidFill>
            <a:srgbClr val="FFFFFF"/>
          </a:solidFill>
          <a:uFillTx/>
          <a:latin typeface="+mn-lt"/>
          <a:ea typeface="+mn-ea"/>
          <a:cs typeface="+mn-cs"/>
          <a:sym typeface="Helvetica Light"/>
        </a:defRPr>
      </a:lvl9pPr>
    </p:bodyStyle>
    <p:otherStyle>
      <a:lvl1pPr marL="0" marR="0" indent="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1pPr>
      <a:lvl2pPr marL="0" marR="0" indent="2286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2pPr>
      <a:lvl3pPr marL="0" marR="0" indent="4572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3pPr>
      <a:lvl4pPr marL="0" marR="0" indent="6858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4pPr>
      <a:lvl5pPr marL="0" marR="0" indent="9144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5pPr>
      <a:lvl6pPr marL="0" marR="0" indent="11430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6pPr>
      <a:lvl7pPr marL="0" marR="0" indent="13716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7pPr>
      <a:lvl8pPr marL="0" marR="0" indent="16002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8pPr>
      <a:lvl9pPr marL="0" marR="0" indent="18288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video" Target="../media/media1.mp4"/><Relationship Id="rId4" Type="http://schemas.microsoft.com/office/2007/relationships/media" Target="../media/media1.mp4"/><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9" name="aquarius_ta_kinetic_bm_720p.mp4"/>
          <p:cNvPicPr>
            <a:picLocks noChangeAspect="0"/>
          </p:cNvPicPr>
          <p:nvPr>
            <a:videoFile r:link="rId3"/>
            <p:extLst>
              <p:ext uri="{DAA4B4D4-6D71-4841-9C94-3DE7FCFB9230}">
                <p14:media xmlns:p14="http://schemas.microsoft.com/office/powerpoint/2010/main" r:embed="rId4"/>
              </p:ext>
            </p:extLst>
          </p:nvPr>
        </p:nvPicPr>
        <p:blipFill>
          <a:blip r:embed="rId5">
            <a:extLst/>
          </a:blip>
          <a:stretch>
            <a:fillRect/>
          </a:stretch>
        </p:blipFill>
        <p:spPr>
          <a:xfrm>
            <a:off x="0" y="0"/>
            <a:ext cx="16256000" cy="91440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7240000" fill="hold"/>
                                        <p:tgtEl>
                                          <p:spTgt spid="119"/>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100000">
                <p:cTn id="7" fill="hold" display="0">
                  <p:stCondLst>
                    <p:cond delay="indefinite"/>
                  </p:stCondLst>
                </p:cTn>
                <p:tgtEl>
                  <p:spTgt spid="119"/>
                </p:tgtEl>
              </p:cMediaNode>
            </p:video>
          </p:childTnLst>
        </p:cTn>
      </p:par>
    </p:tn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3175" cap="flat">
          <a:noFill/>
          <a:miter lim="400000"/>
        </a:ln>
        <a:effectLst/>
        <a:sp3d/>
      </a:spPr>
      <a:bodyPr rot="0" spcFirstLastPara="1" vertOverflow="overflow" horzOverflow="overflow" vert="horz" wrap="square" lIns="33866" tIns="33866" rIns="33866" bIns="33866" numCol="1" spcCol="38100" rtlCol="0" anchor="ctr" upright="0">
        <a:spAutoFit/>
      </a:bodyPr>
      <a:lstStyle>
        <a:defPPr marL="0" marR="0" indent="0" algn="ctr" defTabSz="550333"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33866" tIns="33866" rIns="33866" bIns="33866" numCol="1" spcCol="38100" rtlCol="0" anchor="ctr" upright="0">
        <a:spAutoFit/>
      </a:bodyPr>
      <a:lstStyle>
        <a:defPPr marL="0" marR="0" indent="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3175" cap="flat">
          <a:noFill/>
          <a:miter lim="400000"/>
        </a:ln>
        <a:effectLst/>
        <a:sp3d/>
      </a:spPr>
      <a:bodyPr rot="0" spcFirstLastPara="1" vertOverflow="overflow" horzOverflow="overflow" vert="horz" wrap="square" lIns="33866" tIns="33866" rIns="33866" bIns="33866" numCol="1" spcCol="38100" rtlCol="0" anchor="ctr" upright="0">
        <a:spAutoFit/>
      </a:bodyPr>
      <a:lstStyle>
        <a:defPPr marL="0" marR="0" indent="0" algn="ctr" defTabSz="550333"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33866" tIns="33866" rIns="33866" bIns="33866" numCol="1" spcCol="38100" rtlCol="0" anchor="ctr" upright="0">
        <a:spAutoFit/>
      </a:bodyPr>
      <a:lstStyle>
        <a:defPPr marL="0" marR="0" indent="0" algn="ctr" defTabSz="550333"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