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singapore_smog_24_720p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912"/>
            <a:ext cx="16256000" cy="912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000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