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coralreefwatch.noaa.gov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NOAA Coral Reef Watch</a:t>
            </a:r>
          </a:p>
          <a:p>
            <a:pPr/>
          </a:p>
          <a:p>
            <a:pPr/>
            <a:r>
              <a:t>The daily 5-km satellite Bleaching Alert Area (7-day maximum) product presented here outlines the areas where coral bleaching thermal stress currently reaches various bleaching stress levels, based on our satellite sea surface temperature (SST) monitoring. </a:t>
            </a:r>
          </a:p>
          <a:p>
            <a:pPr/>
          </a:p>
          <a:p>
            <a:pPr/>
          </a:p>
          <a:p>
            <a:pPr/>
            <a:r>
              <a:t>For more information, see:</a:t>
            </a:r>
          </a:p>
          <a:p>
            <a:pPr/>
            <a:r>
              <a:t>      http://svs.gsfc.nasa.gov/goto?30728</a:t>
            </a:r>
          </a:p>
          <a:p>
            <a:pPr/>
            <a:r>
              <a:t>      </a:t>
            </a:r>
            <a:r>
              <a:rPr u="sng">
                <a:hlinkClick r:id="rId3" invalidUrl="" action="" tgtFrame="" tooltip="" history="1" highlightClick="0" endSnd="0"/>
              </a:rPr>
              <a:t>http://coralreefwatch.noaa.gov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video" Target="../media/media1.mp4"/><Relationship Id="rId4" Type="http://schemas.microsoft.com/office/2007/relationships/media" Target="../media/media1.mp4"/><Relationship Id="rId5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coral_reef_degree_heating_week_720p.mp4"/>
          <p:cNvPicPr>
            <a:picLocks noChangeAspect="0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00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