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3C0FC">
              <a:alpha val="26000"/>
            </a:srgbClr>
          </a:solidFill>
        </a:fill>
      </a:tcStyle>
    </a:band2H>
    <a:firstCol>
      <a:tcTxStyle b="off" i="off">
        <a:fontRef idx="minor">
          <a:srgbClr val="FFFFFF"/>
        </a:fontRef>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hueOff val="-136794"/>
              <a:satOff val="-2150"/>
              <a:lumOff val="15693"/>
            </a:schemeClr>
          </a:solidFill>
        </a:fill>
      </a:tcStyle>
    </a:firstCol>
    <a:la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lastRow>
    <a:fir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b="def" i="def"/>
      <a:tcStyle>
        <a:tcBdr/>
        <a:fill>
          <a:solidFill>
            <a:srgbClr val="8EA5CB">
              <a:alpha val="25000"/>
            </a:srgbClr>
          </a:solidFill>
        </a:fill>
      </a:tcStyle>
    </a:band2H>
    <a:firstCol>
      <a:tcTxStyle b="off" i="off">
        <a:fontRef idx="minor">
          <a:srgbClr val="FFFFFF"/>
        </a:fontRef>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solidFill>
            <a:srgbClr val="53585F"/>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firstRow>
  </a:tblStyle>
  <a:tblStyle styleId="{EEE7283C-3CF3-47DC-8721-378D4A62B228}" styleName="">
    <a:tblBg/>
    <a:wholeTbl>
      <a:tcTxStyle b="off" i="off">
        <a:fontRef idx="minor">
          <a:srgbClr val="FFFFFF"/>
        </a:fontRef>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b="def" i="def"/>
      <a:tcStyle>
        <a:tcBdr/>
        <a:fill>
          <a:solidFill>
            <a:schemeClr val="accent3">
              <a:alpha val="35000"/>
            </a:scheme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CBCBCB"/>
              </a:solidFill>
              <a:prstDash val="solid"/>
              <a:miter lim="400000"/>
            </a:ln>
          </a:insideV>
        </a:tcBdr>
        <a:fill>
          <a:solidFill>
            <a:srgbClr val="2D7132"/>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CBCBCB"/>
              </a:solidFill>
              <a:prstDash val="solid"/>
              <a:miter lim="400000"/>
            </a:ln>
          </a:insideH>
          <a:insideV>
            <a:ln w="12700" cap="flat">
              <a:noFill/>
              <a:miter lim="400000"/>
            </a:ln>
          </a:insideV>
        </a:tcBdr>
        <a:fill>
          <a:solidFill>
            <a:schemeClr val="accent3"/>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25400" cap="flat">
              <a:solidFill>
                <a:srgbClr val="CBCBCB"/>
              </a:solidFill>
              <a:prstDash val="solid"/>
              <a:miter lim="400000"/>
            </a:ln>
          </a:insideH>
          <a:insideV>
            <a:ln w="12700" cap="flat">
              <a:noFill/>
              <a:miter lim="400000"/>
            </a:ln>
          </a:insideV>
        </a:tcBdr>
        <a:fill>
          <a:solidFill>
            <a:schemeClr val="accent3"/>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97A7C">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BF630E"/>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b="def" i="def"/>
      <a:tcStyle>
        <a:tcBdr/>
        <a:fill>
          <a:solidFill>
            <a:srgbClr val="797A7C">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1F242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b="def" i="def"/>
      <a:tcStyle>
        <a:tcBdr/>
        <a:fill>
          <a:solidFill>
            <a:srgbClr val="797A7C">
              <a:alpha val="30000"/>
            </a:srgbClr>
          </a:solidFill>
        </a:fill>
      </a:tcStyle>
    </a:band2H>
    <a:firstCol>
      <a:tcTxStyle b="on" i="off">
        <a:font>
          <a:latin typeface="Helvetica"/>
          <a:ea typeface="Helvetica"/>
          <a:cs typeface="Helvetica"/>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2" name="Shape 122"/>
          <p:cNvSpPr/>
          <p:nvPr>
            <p:ph type="sldImg"/>
          </p:nvPr>
        </p:nvSpPr>
        <p:spPr>
          <a:prstGeom prst="rect">
            <a:avLst/>
          </a:prstGeom>
        </p:spPr>
        <p:txBody>
          <a:bodyPr/>
          <a:lstStyle/>
          <a:p>
            <a:pPr/>
          </a:p>
        </p:txBody>
      </p:sp>
      <p:sp>
        <p:nvSpPr>
          <p:cNvPr id="123" name="Shape 123"/>
          <p:cNvSpPr/>
          <p:nvPr>
            <p:ph type="body" sz="quarter" idx="1"/>
          </p:nvPr>
        </p:nvSpPr>
        <p:spPr>
          <a:prstGeom prst="rect">
            <a:avLst/>
          </a:prstGeom>
        </p:spPr>
        <p:txBody>
          <a:bodyPr/>
          <a:lstStyle/>
          <a:p>
            <a:pPr/>
            <a:r>
              <a:t>Pluto’s 'Badlands' </a:t>
            </a:r>
          </a:p>
          <a:p>
            <a:pPr/>
          </a:p>
          <a:p>
            <a:pPr/>
            <a:r>
              <a:t>This highest-resolution image from NASA’s New Horizons spacecraft shows how erosion and faulting has sculpted this portion of Pluto’s icy crust into rugged badlands. The prominent 1.2-mile-high cliff at the top, running from left to upper right, is part of a great canyon system that stretches for hundreds of miles across Pluto’s northern hemisphere. New Horizons team members think that the mountains in the middle are made of water ice, but have been modified by the movement of nitrogen or other exotic ice glaciers over long periods of time, resulting in a muted landscape of rounded peaks and intervening sets of short ridges. At the bottom of this 50-mile-wide image, the terrain transforms dramatically into a fractured and finely broken up floor at the northwest margin of the giant ice plain informally called Sputnik Planum. The top of the image is to Pluto’s northwest.</a:t>
            </a:r>
          </a:p>
          <a:p>
            <a:pPr/>
          </a:p>
          <a:p>
            <a:pPr/>
            <a:r>
              <a:t>https://svs.gsfc.nasa.gov/cgi-bin/details.cgi?aid=30737</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spTree>
      <p:nvGrpSpPr>
        <p:cNvPr id="1" name=""/>
        <p:cNvGrpSpPr/>
        <p:nvPr/>
      </p:nvGrpSpPr>
      <p:grpSpPr>
        <a:xfrm>
          <a:off x="0" y="0"/>
          <a:ext cx="0" cy="0"/>
          <a:chOff x="0" y="0"/>
          <a:chExt cx="0" cy="0"/>
        </a:xfrm>
      </p:grpSpPr>
      <p:sp>
        <p:nvSpPr>
          <p:cNvPr id="11" name="Shape 11"/>
          <p:cNvSpPr/>
          <p:nvPr>
            <p:ph type="title"/>
          </p:nvPr>
        </p:nvSpPr>
        <p:spPr>
          <a:xfrm>
            <a:off x="1270000" y="1638300"/>
            <a:ext cx="10464800" cy="3302000"/>
          </a:xfrm>
          <a:prstGeom prst="rect">
            <a:avLst/>
          </a:prstGeom>
        </p:spPr>
        <p:txBody>
          <a:bodyPr anchor="b"/>
          <a:lstStyle/>
          <a:p>
            <a:pPr/>
            <a:r>
              <a:t>Title Text</a:t>
            </a:r>
          </a:p>
        </p:txBody>
      </p:sp>
      <p:sp>
        <p:nvSpPr>
          <p:cNvPr id="12" name="Shape 12"/>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13" name="Shape 1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
        <p:nvSpPr>
          <p:cNvPr id="93" name="Shape 93"/>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i="1" sz="2400"/>
            </a:lvl1pPr>
          </a:lstStyle>
          <a:p>
            <a:pPr/>
            <a:r>
              <a:t>–Johnny Appleseed</a:t>
            </a:r>
          </a:p>
        </p:txBody>
      </p:sp>
      <p:sp>
        <p:nvSpPr>
          <p:cNvPr id="94" name="Shape 94"/>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lvl1pPr>
          </a:lstStyle>
          <a:p>
            <a:pPr/>
            <a:r>
              <a:t>“Type a quote here.” </a:t>
            </a:r>
          </a:p>
        </p:txBody>
      </p:sp>
      <p:sp>
        <p:nvSpPr>
          <p:cNvPr id="95" name="Shape 9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
        <p:nvSpPr>
          <p:cNvPr id="102" name="Shape 102"/>
          <p:cNvSpPr/>
          <p:nvPr>
            <p:ph type="pic" idx="13"/>
          </p:nvPr>
        </p:nvSpPr>
        <p:spPr>
          <a:xfrm>
            <a:off x="-3175" y="0"/>
            <a:ext cx="13004800" cy="9753600"/>
          </a:xfrm>
          <a:prstGeom prst="rect">
            <a:avLst/>
          </a:prstGeom>
        </p:spPr>
        <p:txBody>
          <a:bodyPr lIns="91439" tIns="45719" rIns="91439" bIns="45719" anchor="t">
            <a:noAutofit/>
          </a:bodyPr>
          <a:lstStyle/>
          <a:p>
            <a:pPr/>
          </a:p>
        </p:txBody>
      </p:sp>
      <p:sp>
        <p:nvSpPr>
          <p:cNvPr id="103" name="Shape 10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10" name="Shape 11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20" name="Shape 20"/>
          <p:cNvSpPr/>
          <p:nvPr>
            <p:ph type="pic" idx="13"/>
          </p:nvPr>
        </p:nvSpPr>
        <p:spPr>
          <a:xfrm>
            <a:off x="1619250" y="660400"/>
            <a:ext cx="9758016" cy="5905500"/>
          </a:xfrm>
          <a:prstGeom prst="rect">
            <a:avLst/>
          </a:prstGeom>
        </p:spPr>
        <p:txBody>
          <a:bodyPr lIns="91439" tIns="45719" rIns="91439" bIns="45719" anchor="t">
            <a:noAutofit/>
          </a:bodyPr>
          <a:lstStyle/>
          <a:p>
            <a:pPr/>
          </a:p>
        </p:txBody>
      </p:sp>
      <p:sp>
        <p:nvSpPr>
          <p:cNvPr id="21" name="Shape 21"/>
          <p:cNvSpPr/>
          <p:nvPr>
            <p:ph type="title"/>
          </p:nvPr>
        </p:nvSpPr>
        <p:spPr>
          <a:xfrm>
            <a:off x="1270000" y="6718300"/>
            <a:ext cx="10464800" cy="1422400"/>
          </a:xfrm>
          <a:prstGeom prst="rect">
            <a:avLst/>
          </a:prstGeom>
        </p:spPr>
        <p:txBody>
          <a:bodyPr/>
          <a:lstStyle/>
          <a:p>
            <a:pPr/>
            <a:r>
              <a:t>Title Text</a:t>
            </a:r>
          </a:p>
        </p:txBody>
      </p:sp>
      <p:sp>
        <p:nvSpPr>
          <p:cNvPr id="22" name="Shape 22"/>
          <p:cNvSpPr/>
          <p:nvPr>
            <p:ph type="body" sz="quarter"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23" name="Shape 2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30" name="Shape 30"/>
          <p:cNvSpPr/>
          <p:nvPr>
            <p:ph type="title"/>
          </p:nvPr>
        </p:nvSpPr>
        <p:spPr>
          <a:xfrm>
            <a:off x="1270000" y="3225800"/>
            <a:ext cx="10464800" cy="3302000"/>
          </a:xfrm>
          <a:prstGeom prst="rect">
            <a:avLst/>
          </a:prstGeom>
        </p:spPr>
        <p:txBody>
          <a:bodyPr/>
          <a:lstStyle/>
          <a:p>
            <a:pPr/>
            <a:r>
              <a:t>Title Text</a:t>
            </a:r>
          </a:p>
        </p:txBody>
      </p:sp>
      <p:sp>
        <p:nvSpPr>
          <p:cNvPr id="31" name="Shape 3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38" name="Shape 38"/>
          <p:cNvSpPr/>
          <p:nvPr>
            <p:ph type="pic" sz="half" idx="13"/>
          </p:nvPr>
        </p:nvSpPr>
        <p:spPr>
          <a:xfrm>
            <a:off x="6718299" y="638919"/>
            <a:ext cx="5325770" cy="8216901"/>
          </a:xfrm>
          <a:prstGeom prst="rect">
            <a:avLst/>
          </a:prstGeom>
        </p:spPr>
        <p:txBody>
          <a:bodyPr lIns="91439" tIns="45719" rIns="91439" bIns="45719" anchor="t">
            <a:noAutofit/>
          </a:bodyPr>
          <a:lstStyle/>
          <a:p>
            <a:pPr/>
          </a:p>
        </p:txBody>
      </p:sp>
      <p:sp>
        <p:nvSpPr>
          <p:cNvPr id="39" name="Shape 39"/>
          <p:cNvSpPr/>
          <p:nvPr>
            <p:ph type="title"/>
          </p:nvPr>
        </p:nvSpPr>
        <p:spPr>
          <a:xfrm>
            <a:off x="952500" y="635000"/>
            <a:ext cx="5334000" cy="3987800"/>
          </a:xfrm>
          <a:prstGeom prst="rect">
            <a:avLst/>
          </a:prstGeom>
        </p:spPr>
        <p:txBody>
          <a:bodyPr anchor="b"/>
          <a:lstStyle>
            <a:lvl1pPr>
              <a:defRPr sz="6000"/>
            </a:lvl1pPr>
          </a:lstStyle>
          <a:p>
            <a:pPr/>
            <a:r>
              <a:t>Title Text</a:t>
            </a:r>
          </a:p>
        </p:txBody>
      </p:sp>
      <p:sp>
        <p:nvSpPr>
          <p:cNvPr id="40" name="Shape 40"/>
          <p:cNvSpPr/>
          <p:nvPr>
            <p:ph type="body" sz="quarter" idx="1"/>
          </p:nvPr>
        </p:nvSpPr>
        <p:spPr>
          <a:xfrm>
            <a:off x="952500" y="4762500"/>
            <a:ext cx="5334000" cy="41148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41" name="Shape 4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48" name="Shape 48"/>
          <p:cNvSpPr/>
          <p:nvPr>
            <p:ph type="title"/>
          </p:nvPr>
        </p:nvSpPr>
        <p:spPr>
          <a:prstGeom prst="rect">
            <a:avLst/>
          </a:prstGeom>
        </p:spPr>
        <p:txBody>
          <a:bodyPr/>
          <a:lstStyle/>
          <a:p>
            <a:pPr/>
            <a:r>
              <a:t>Title Text</a:t>
            </a:r>
          </a:p>
        </p:txBody>
      </p:sp>
      <p:sp>
        <p:nvSpPr>
          <p:cNvPr id="49" name="Shape 4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56" name="Shape 56"/>
          <p:cNvSpPr/>
          <p:nvPr>
            <p:ph type="title"/>
          </p:nvPr>
        </p:nvSpPr>
        <p:spPr>
          <a:prstGeom prst="rect">
            <a:avLst/>
          </a:prstGeom>
        </p:spPr>
        <p:txBody>
          <a:bodyPr/>
          <a:lstStyle/>
          <a:p>
            <a:pPr/>
            <a:r>
              <a:t>Title Text</a:t>
            </a:r>
          </a:p>
        </p:txBody>
      </p:sp>
      <p:sp>
        <p:nvSpPr>
          <p:cNvPr id="57" name="Shape 57"/>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8" name="Shape 5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65" name="Shape 65"/>
          <p:cNvSpPr/>
          <p:nvPr>
            <p:ph type="pic" sz="half" idx="13"/>
          </p:nvPr>
        </p:nvSpPr>
        <p:spPr>
          <a:xfrm>
            <a:off x="6718300" y="2590800"/>
            <a:ext cx="5334000" cy="6286500"/>
          </a:xfrm>
          <a:prstGeom prst="rect">
            <a:avLst/>
          </a:prstGeom>
        </p:spPr>
        <p:txBody>
          <a:bodyPr lIns="91439" tIns="45719" rIns="91439" bIns="45719" anchor="t">
            <a:noAutofit/>
          </a:bodyPr>
          <a:lstStyle/>
          <a:p>
            <a:pPr/>
          </a:p>
        </p:txBody>
      </p:sp>
      <p:sp>
        <p:nvSpPr>
          <p:cNvPr id="66" name="Shape 66"/>
          <p:cNvSpPr/>
          <p:nvPr>
            <p:ph type="title"/>
          </p:nvPr>
        </p:nvSpPr>
        <p:spPr>
          <a:prstGeom prst="rect">
            <a:avLst/>
          </a:prstGeom>
        </p:spPr>
        <p:txBody>
          <a:bodyPr/>
          <a:lstStyle/>
          <a:p>
            <a:pPr/>
            <a:r>
              <a:t>Title Text</a:t>
            </a:r>
          </a:p>
        </p:txBody>
      </p:sp>
      <p:sp>
        <p:nvSpPr>
          <p:cNvPr id="67" name="Shape 67"/>
          <p:cNvSpPr/>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231900" indent="-342900">
              <a:spcBef>
                <a:spcPts val="3200"/>
              </a:spcBef>
              <a:defRPr sz="2800"/>
            </a:lvl3pPr>
            <a:lvl4pPr marL="1676400" indent="-342900">
              <a:spcBef>
                <a:spcPts val="3200"/>
              </a:spcBef>
              <a:defRPr sz="2800"/>
            </a:lvl4pPr>
            <a:lvl5pPr marL="2120900" indent="-342900">
              <a:spcBef>
                <a:spcPts val="32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68" name="Shape 6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75" name="Shape 75"/>
          <p:cNvSpPr/>
          <p:nvPr>
            <p:ph type="body" idx="1"/>
          </p:nvPr>
        </p:nvSpPr>
        <p:spPr>
          <a:xfrm>
            <a:off x="952500" y="1270000"/>
            <a:ext cx="11099800" cy="72136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6" name="Shape 7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
        <p:nvSpPr>
          <p:cNvPr id="83" name="Shape 83"/>
          <p:cNvSpPr/>
          <p:nvPr>
            <p:ph type="pic" sz="quarter" idx="13"/>
          </p:nvPr>
        </p:nvSpPr>
        <p:spPr>
          <a:xfrm>
            <a:off x="6731000" y="4965700"/>
            <a:ext cx="5334000" cy="3898900"/>
          </a:xfrm>
          <a:prstGeom prst="rect">
            <a:avLst/>
          </a:prstGeom>
        </p:spPr>
        <p:txBody>
          <a:bodyPr lIns="91439" tIns="45719" rIns="91439" bIns="45719" anchor="t">
            <a:noAutofit/>
          </a:bodyPr>
          <a:lstStyle/>
          <a:p>
            <a:pPr/>
          </a:p>
        </p:txBody>
      </p:sp>
      <p:sp>
        <p:nvSpPr>
          <p:cNvPr id="84" name="Shape 84"/>
          <p:cNvSpPr/>
          <p:nvPr>
            <p:ph type="pic" sz="quarter" idx="14"/>
          </p:nvPr>
        </p:nvSpPr>
        <p:spPr>
          <a:xfrm>
            <a:off x="6731000" y="635000"/>
            <a:ext cx="5334000" cy="3898900"/>
          </a:xfrm>
          <a:prstGeom prst="rect">
            <a:avLst/>
          </a:prstGeom>
        </p:spPr>
        <p:txBody>
          <a:bodyPr lIns="91439" tIns="45719" rIns="91439" bIns="45719" anchor="t">
            <a:noAutofit/>
          </a:bodyPr>
          <a:lstStyle/>
          <a:p>
            <a:pPr/>
          </a:p>
        </p:txBody>
      </p:sp>
      <p:sp>
        <p:nvSpPr>
          <p:cNvPr id="85" name="Shape 85"/>
          <p:cNvSpPr/>
          <p:nvPr>
            <p:ph type="pic" sz="half" idx="15"/>
          </p:nvPr>
        </p:nvSpPr>
        <p:spPr>
          <a:xfrm>
            <a:off x="952500" y="635000"/>
            <a:ext cx="5334000" cy="8229600"/>
          </a:xfrm>
          <a:prstGeom prst="rect">
            <a:avLst/>
          </a:prstGeom>
        </p:spPr>
        <p:txBody>
          <a:bodyPr lIns="91439" tIns="45719" rIns="91439" bIns="45719" anchor="t">
            <a:noAutofit/>
          </a:bodyPr>
          <a:lstStyle/>
          <a:p>
            <a:pPr/>
          </a:p>
        </p:txBody>
      </p:sp>
      <p:sp>
        <p:nvSpPr>
          <p:cNvPr id="86" name="Shape 8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p:bgPr>
    </p:bg>
    <p:spTree>
      <p:nvGrpSpPr>
        <p:cNvPr id="1" name=""/>
        <p:cNvGrpSpPr/>
        <p:nvPr/>
      </p:nvGrpSpPr>
      <p:grpSpPr>
        <a:xfrm>
          <a:off x="0" y="0"/>
          <a:ext cx="0" cy="0"/>
          <a:chOff x="0" y="0"/>
          <a:chExt cx="0" cy="0"/>
        </a:xfrm>
      </p:grpSpPr>
      <p:sp>
        <p:nvSpPr>
          <p:cNvPr id="2" name="Shape 2"/>
          <p:cNvSpPr/>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Shape 3"/>
          <p:cNvSpPr/>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hape 4"/>
          <p:cNvSpPr/>
          <p:nvPr>
            <p:ph type="sldNum" sz="quarter" idx="2"/>
          </p:nvPr>
        </p:nvSpPr>
        <p:spPr>
          <a:xfrm>
            <a:off x="6311798" y="9258300"/>
            <a:ext cx="368504" cy="381000"/>
          </a:xfrm>
          <a:prstGeom prst="rect">
            <a:avLst/>
          </a:prstGeom>
          <a:ln w="12700">
            <a:miter lim="400000"/>
          </a:ln>
        </p:spPr>
        <p:txBody>
          <a:bodyPr wrap="none" lIns="50800" tIns="50800" rIns="50800" bIns="50800">
            <a:spAutoFit/>
          </a:bodyPr>
          <a:lstStyle>
            <a:lvl1pPr>
              <a:defRPr sz="1800"/>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9" name="Shape 119"/>
          <p:cNvSpPr/>
          <p:nvPr>
            <p:ph type="ctrTitle"/>
          </p:nvPr>
        </p:nvSpPr>
        <p:spPr>
          <a:prstGeom prst="rect">
            <a:avLst/>
          </a:prstGeom>
        </p:spPr>
        <p:txBody>
          <a:bodyPr/>
          <a:lstStyle/>
          <a:p>
            <a:pPr/>
          </a:p>
        </p:txBody>
      </p:sp>
      <p:sp>
        <p:nvSpPr>
          <p:cNvPr id="120" name="Shape 120"/>
          <p:cNvSpPr/>
          <p:nvPr>
            <p:ph type="subTitle" sz="quarter" idx="1"/>
          </p:nvPr>
        </p:nvSpPr>
        <p:spPr>
          <a:prstGeom prst="rect">
            <a:avLst/>
          </a:prstGeom>
        </p:spPr>
        <p:txBody>
          <a:bodyPr/>
          <a:lstStyle/>
          <a:p>
            <a:pPr/>
          </a:p>
        </p:txBody>
      </p:sp>
      <p:pic>
        <p:nvPicPr>
          <p:cNvPr id="121" name="nh-plutosbadlands.png"/>
          <p:cNvPicPr>
            <a:picLocks noChangeAspect="1"/>
          </p:cNvPicPr>
          <p:nvPr/>
        </p:nvPicPr>
        <p:blipFill>
          <a:blip r:embed="rId3">
            <a:extLst/>
          </a:blip>
          <a:stretch>
            <a:fillRect/>
          </a:stretch>
        </p:blipFill>
        <p:spPr>
          <a:xfrm>
            <a:off x="1099269" y="0"/>
            <a:ext cx="10806262" cy="9753600"/>
          </a:xfrm>
          <a:prstGeom prst="rect">
            <a:avLst/>
          </a:prstGeom>
          <a:ln w="12700">
            <a:miter lim="400000"/>
          </a:ln>
        </p:spPr>
      </p:pic>
    </p:spTree>
  </p:cSld>
  <p:clrMapOvr>
    <a:masterClrMapping/>
  </p:clrMapOvr>
  <p:transition xmlns:p14="http://schemas.microsoft.com/office/powerpoint/2010/main" spd="med" advClick="1"/>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