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Panoramic View of the Tarantula Nebula</a:t>
            </a:r>
          </a:p>
          <a:p>
            <a:pPr/>
          </a:p>
          <a:p>
            <a:pPr/>
            <a:r>
              <a:t>Several million young stars are vying for attention in this NASA Hubble Space Telescope image of a raucous stellar breeding ground. Early astronomers gave the nebula its nickname because the glowing filaments of gas resemble spider legs. The nebula is located in the Large Magellanic Cloud, a small compainon galaxy to our Milky Way galaxy. This star-forming region is the brightest visible in a neighboring galaxy and is home to the most massive stars ever seen.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arantula-hst-3079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9500" y="0"/>
            <a:ext cx="17145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