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://www.nasa.gov/content/space-station-view-of-us-national-parks" TargetMode="Externa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Highlighting National Parks on the National Park Service Centennial</a:t>
            </a:r>
          </a:p>
          <a:p>
            <a:pPr/>
          </a:p>
          <a:p>
            <a:pPr/>
            <a:r>
              <a:t>NASA astronaut Jeff Williams shared this composite image, created from a series of photographs taken during the Expedition 13 mission aboard the International Space Station. Marking the centennial of the U.S. National Park Service, Williams wrote, "&lt;b&gt;Denali Natl Park&lt;/b&gt; @DenaliNPS. Merged panorama taken during my 2006 Exp 13 mission. #NationalParkWeek #FindYourPark"</a:t>
            </a:r>
          </a:p>
          <a:p>
            <a:pPr/>
          </a:p>
          <a:p>
            <a:pPr/>
          </a:p>
          <a:p>
            <a:pPr/>
            <a:r>
              <a:t>For more information:</a:t>
            </a:r>
          </a:p>
          <a:p>
            <a:pPr/>
            <a:r>
              <a:t>	</a:t>
            </a:r>
            <a:r>
              <a:rPr u="sng">
                <a:hlinkClick r:id="rId3" invalidUrl="" action="" tgtFrame="" tooltip="" history="1" highlightClick="0" endSnd="0"/>
              </a:rPr>
              <a:t>www.nasa.gov/content/space-station-view-of-us-national-parks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denali_jsc2016e05213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230188"/>
            <a:ext cx="24384000" cy="72556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