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earthobservatory.nasa.gov/IOTD/view.php?id=36836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Joshua Tree National Park, captured by Landsat 7 ETM+ on May 28, 2003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earthobservatory.nasa.gov/IOTD/view.php?id=36836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joshuatree_l7_2003148_hw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241"/>
            <a:ext cx="24384000" cy="13707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