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photojournal.jpl.nasa.gov/catalog/PIA20752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Curiosity and Clues About Ancient Oxygen at 'Windjana' Drill Site</a:t>
            </a:r>
          </a:p>
          <a:p>
            <a:pPr/>
          </a:p>
          <a:p>
            <a:pPr/>
            <a:r>
              <a:t>This scene shows NASA's Curiosity Mars rover at a location called "Windjana," where the rover found rocks containing manganese-oxide minerals, which require abundant water and strongly oxidizing conditions to form.</a:t>
            </a:r>
          </a:p>
          <a:p>
            <a:pPr/>
          </a:p>
          <a:p>
            <a:pPr/>
            <a:r>
              <a:t>In front of the rover are two holes from the rover's sample-collection drill and several dark-toned features that have been cleared of dust (see inset images). These flat features are erosion-resistant fracture fills containing manganese oxides. The discovery of these materials suggests the Martian atmosphere might once have contained higher abundances of free oxygen than it does now.</a:t>
            </a:r>
          </a:p>
          <a:p>
            <a:pPr/>
          </a:p>
          <a:p>
            <a:pPr/>
            <a:r>
              <a:t>The rover used the Mars Hand Lens Imager (MAHLI) camera in April and May 2014 to take dozens of images that were combined into this self-portrait. A version of this portrait without the insets is at PIA18390.</a:t>
            </a:r>
          </a:p>
          <a:p>
            <a:pPr/>
          </a:p>
          <a:p>
            <a:pPr/>
          </a:p>
          <a:p>
            <a:pPr/>
            <a:r>
              <a:t>For more information, visit: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http://photojournal.jpl.nasa.gov/catalog/PIA20752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PIA2075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7722" y="-1"/>
            <a:ext cx="12828556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