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cloudy is Earth?</a:t>
            </a:r>
          </a:p>
          <a:p>
            <a:pPr/>
          </a:p>
          <a:p>
            <a:pPr/>
            <a:r>
              <a:t>MODIS aboard Aqua with its wide coverage can tell us how cloudy different parts of the world are. This animation shows how cloud amount varies within a year throughout the globe.</a:t>
            </a:r>
          </a:p>
          <a:p>
            <a:pPr/>
          </a:p>
          <a:p>
            <a:pPr/>
          </a:p>
          <a:p>
            <a:pPr/>
            <a:r>
              <a:t>For more information, visit: </a:t>
            </a:r>
          </a:p>
          <a:p>
            <a:pPr/>
            <a:r>
              <a:t>      svs.gsfc.nasa.gov/30839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F_over_blue_marble_2015_30839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3368"/>
            <a:ext cx="24384000" cy="13689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400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