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Whirlpool Galaxy</a:t>
            </a:r>
          </a:p>
          <a:p>
            <a:pPr/>
          </a:p>
          <a:p>
            <a:pPr/>
            <a:r>
              <a:t>This Hubble Space Telescope image provides a strikingly detailed view of the grand design spiral galaxy and its companion galaxy. The face-on view exposes the structure of the galaxy's pancake-shaped disk, from its curving spiral arms, where young stars reside, to its yellowish central core, a home to older stars. The spiral arms are star-formation factories, where density waves compress dark gas clouds, stars form in glowing pink nebulae, and bright blue star clusters are the end product.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m51_full-hst-308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9283" y="0"/>
            <a:ext cx="1976543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