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0" name="Shape 120"/>
          <p:cNvSpPr/>
          <p:nvPr>
            <p:ph type="sldImg"/>
          </p:nvPr>
        </p:nvSpPr>
        <p:spPr>
          <a:prstGeom prst="rect">
            <a:avLst/>
          </a:prstGeom>
        </p:spPr>
        <p:txBody>
          <a:bodyPr/>
          <a:lstStyle/>
          <a:p>
            <a:pPr/>
          </a:p>
        </p:txBody>
      </p:sp>
      <p:sp>
        <p:nvSpPr>
          <p:cNvPr id="121" name="Shape 121"/>
          <p:cNvSpPr/>
          <p:nvPr>
            <p:ph type="body" sz="quarter" idx="1"/>
          </p:nvPr>
        </p:nvSpPr>
        <p:spPr>
          <a:prstGeom prst="rect">
            <a:avLst/>
          </a:prstGeom>
        </p:spPr>
        <p:txBody>
          <a:bodyPr/>
          <a:lstStyle/>
          <a:p>
            <a:pPr/>
            <a:r>
              <a:t>Sombrero Galaxy</a:t>
            </a:r>
          </a:p>
          <a:p>
            <a:pPr/>
          </a:p>
          <a:p>
            <a:pPr/>
            <a:r>
              <a:t>NASA's Hubble Space Telescope has trained its razor-sharp eye on one of the universe's most stately and photogenic galaxies. The galaxy's hallmark is a brilliant white, bulbous core encircled by the thick dust lanes comprising the spiral structure of the galaxy. This brilliant galaxy was named the Sombrero because of its resemblance to the broad rim and high-topped Mexican hat. Six pointings were needed to cover this magnificent galaxy whose apparent diameter is nearly one-fifth the diameter of the full moon. Images were taken in three filters (red, green, and blue) to yield a natural-color image.</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778000" y="2298700"/>
            <a:ext cx="20828000" cy="4648200"/>
          </a:xfrm>
          <a:prstGeom prst="rect">
            <a:avLst/>
          </a:prstGeom>
        </p:spPr>
        <p:txBody>
          <a:bodyPr anchor="b"/>
          <a:lstStyle/>
          <a:p>
            <a:pPr/>
            <a:r>
              <a:t>Title Text</a:t>
            </a:r>
          </a:p>
        </p:txBody>
      </p:sp>
      <p:sp>
        <p:nvSpPr>
          <p:cNvPr id="12" name="Shape 12"/>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2387600" y="8953500"/>
            <a:ext cx="19621500" cy="685800"/>
          </a:xfrm>
          <a:prstGeom prst="rect">
            <a:avLst/>
          </a:prstGeom>
        </p:spPr>
        <p:txBody>
          <a:bodyPr anchor="t">
            <a:spAutoFit/>
          </a:bodyPr>
          <a:lstStyle>
            <a:lvl1pPr marL="0" indent="0" algn="ctr">
              <a:spcBef>
                <a:spcPts val="0"/>
              </a:spcBef>
              <a:buSzTx/>
              <a:buNone/>
              <a:defRPr i="1" sz="3800"/>
            </a:lvl1pPr>
          </a:lstStyle>
          <a:p>
            <a:pPr/>
            <a:r>
              <a:t>–Johnny Appleseed</a:t>
            </a:r>
          </a:p>
        </p:txBody>
      </p:sp>
      <p:sp>
        <p:nvSpPr>
          <p:cNvPr id="94" name="Shape 94"/>
          <p:cNvSpPr/>
          <p:nvPr>
            <p:ph type="body" sz="quarter" idx="14"/>
          </p:nvPr>
        </p:nvSpPr>
        <p:spPr>
          <a:xfrm>
            <a:off x="2387600" y="6045200"/>
            <a:ext cx="19621500" cy="889000"/>
          </a:xfrm>
          <a:prstGeom prst="rect">
            <a:avLst/>
          </a:prstGeom>
        </p:spPr>
        <p:txBody>
          <a:bodyPr>
            <a:spAutoFit/>
          </a:bodyPr>
          <a:lstStyle>
            <a:lvl1pPr marL="0" indent="0" algn="ctr">
              <a:spcBef>
                <a:spcPts val="0"/>
              </a:spcBef>
              <a:buSzTx/>
              <a:buNone/>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24384000" cy="137160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3125968" y="673100"/>
            <a:ext cx="18135601" cy="8737600"/>
          </a:xfrm>
          <a:prstGeom prst="rect">
            <a:avLst/>
          </a:prstGeom>
        </p:spPr>
        <p:txBody>
          <a:bodyPr lIns="91439" tIns="45719" rIns="91439" bIns="45719" anchor="t">
            <a:noAutofit/>
          </a:bodyPr>
          <a:lstStyle/>
          <a:p>
            <a:pPr/>
          </a:p>
        </p:txBody>
      </p:sp>
      <p:sp>
        <p:nvSpPr>
          <p:cNvPr id="21" name="Shape 21"/>
          <p:cNvSpPr/>
          <p:nvPr>
            <p:ph type="title"/>
          </p:nvPr>
        </p:nvSpPr>
        <p:spPr>
          <a:xfrm>
            <a:off x="635000" y="9448800"/>
            <a:ext cx="23114000" cy="2006600"/>
          </a:xfrm>
          <a:prstGeom prst="rect">
            <a:avLst/>
          </a:prstGeom>
        </p:spPr>
        <p:txBody>
          <a:bodyPr/>
          <a:lstStyle/>
          <a:p>
            <a:pPr/>
            <a:r>
              <a:t>Title Text</a:t>
            </a:r>
          </a:p>
        </p:txBody>
      </p:sp>
      <p:sp>
        <p:nvSpPr>
          <p:cNvPr id="22" name="Shape 22"/>
          <p:cNvSpPr/>
          <p:nvPr>
            <p:ph type="body" sz="quarter" idx="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778000" y="4533900"/>
            <a:ext cx="20828000" cy="46482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13169900" y="952500"/>
            <a:ext cx="9525000" cy="11468100"/>
          </a:xfrm>
          <a:prstGeom prst="rect">
            <a:avLst/>
          </a:prstGeom>
        </p:spPr>
        <p:txBody>
          <a:bodyPr lIns="91439" tIns="45719" rIns="91439" bIns="45719" anchor="t">
            <a:noAutofit/>
          </a:bodyPr>
          <a:lstStyle/>
          <a:p>
            <a:pPr/>
          </a:p>
        </p:txBody>
      </p:sp>
      <p:sp>
        <p:nvSpPr>
          <p:cNvPr id="39" name="Shape 39"/>
          <p:cNvSpPr/>
          <p:nvPr>
            <p:ph type="title"/>
          </p:nvPr>
        </p:nvSpPr>
        <p:spPr>
          <a:xfrm>
            <a:off x="1651000" y="952500"/>
            <a:ext cx="10223500" cy="5549900"/>
          </a:xfrm>
          <a:prstGeom prst="rect">
            <a:avLst/>
          </a:prstGeom>
        </p:spPr>
        <p:txBody>
          <a:bodyPr anchor="b"/>
          <a:lstStyle>
            <a:lvl1pPr>
              <a:defRPr sz="8400"/>
            </a:lvl1pPr>
          </a:lstStyle>
          <a:p>
            <a:pPr/>
            <a:r>
              <a:t>Title Text</a:t>
            </a:r>
          </a:p>
        </p:txBody>
      </p:sp>
      <p:sp>
        <p:nvSpPr>
          <p:cNvPr id="40" name="Shape 40"/>
          <p:cNvSpPr/>
          <p:nvPr>
            <p:ph type="body" sz="quarter" idx="1"/>
          </p:nvPr>
        </p:nvSpPr>
        <p:spPr>
          <a:xfrm>
            <a:off x="1651000" y="6692900"/>
            <a:ext cx="10223500" cy="57277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13169900" y="3149600"/>
            <a:ext cx="9525000" cy="92964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1689100" y="3149600"/>
            <a:ext cx="10223500" cy="92964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1689100" y="1778000"/>
            <a:ext cx="21005800" cy="101727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15760700" y="6870700"/>
            <a:ext cx="7404100" cy="5549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15760700" y="952500"/>
            <a:ext cx="7404100" cy="5549900"/>
          </a:xfrm>
          <a:prstGeom prst="rect">
            <a:avLst/>
          </a:prstGeom>
        </p:spPr>
        <p:txBody>
          <a:bodyPr lIns="91439" tIns="45719" rIns="91439" bIns="45719" anchor="t">
            <a:noAutofit/>
          </a:bodyPr>
          <a:lstStyle/>
          <a:p>
            <a:pPr/>
          </a:p>
        </p:txBody>
      </p:sp>
      <p:sp>
        <p:nvSpPr>
          <p:cNvPr id="85" name="Shape 85"/>
          <p:cNvSpPr/>
          <p:nvPr>
            <p:ph type="pic" idx="15"/>
          </p:nvPr>
        </p:nvSpPr>
        <p:spPr>
          <a:xfrm>
            <a:off x="1206500" y="952500"/>
            <a:ext cx="14173200" cy="114681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lvl1pPr>
              <a:defRPr sz="24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9pPr>
    </p:titleStyle>
    <p:bodyStyle>
      <a:lvl1pPr marL="63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1pPr>
      <a:lvl2pPr marL="127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2pPr>
      <a:lvl3pPr marL="190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3pPr>
      <a:lvl4pPr marL="254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4pPr>
      <a:lvl5pPr marL="317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5pPr>
      <a:lvl6pPr marL="381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6pPr>
      <a:lvl7pPr marL="444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7pPr>
      <a:lvl8pPr marL="508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8pPr>
      <a:lvl9pPr marL="571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9pPr>
    </p:bodyStyle>
    <p:otherStyle>
      <a:lvl1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19" name="sombrero-hst-c169-30855.jpg"/>
          <p:cNvPicPr>
            <a:picLocks noChangeAspect="1"/>
          </p:cNvPicPr>
          <p:nvPr/>
        </p:nvPicPr>
        <p:blipFill>
          <a:blip r:embed="rId3">
            <a:extLst/>
          </a:blip>
          <a:stretch>
            <a:fillRect/>
          </a:stretch>
        </p:blipFill>
        <p:spPr>
          <a:xfrm>
            <a:off x="38230" y="17857"/>
            <a:ext cx="24320508" cy="13680286"/>
          </a:xfrm>
          <a:prstGeom prst="rect">
            <a:avLst/>
          </a:prstGeom>
          <a:ln w="12700">
            <a:miter lim="400000"/>
          </a:ln>
        </p:spPr>
      </p:pic>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