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Interacting Galaxy Pair Arp 273</a:t>
            </a:r>
          </a:p>
          <a:p>
            <a:pPr/>
          </a:p>
          <a:p>
            <a:pPr/>
            <a:r>
              <a:t>The NASA Hubble Space Telescope turned its keen eye to an especially photogenic group of interacting galaxies. The larger of the spiral galaxies has a disk that is tidally distorted into a rose-like shape by the gravitational tidal pull of the companion galaxy. A swath of blue jewels across the top is the combined light from clusters of intensely bright and hot young blue stars. The smaller, nearly edge-on companion shows distinct signs of intense star formation at its nucleus, perhaps triggered by the encounter with the larger galaxy.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3043535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sz="half" idx="13"/>
          </p:nvPr>
        </p:nvSpPr>
        <p:spPr>
          <a:xfrm>
            <a:off x="5325070" y="928687"/>
            <a:ext cx="13722210" cy="830461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12495609" y="898481"/>
            <a:ext cx="7489362" cy="1155501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4387453" y="6697265"/>
            <a:ext cx="7500938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354364" indent="-465364">
              <a:spcBef>
                <a:spcPts val="4500"/>
              </a:spcBef>
              <a:defRPr sz="3800"/>
            </a:lvl3pPr>
            <a:lvl4pPr marL="1798864" indent="-465364">
              <a:spcBef>
                <a:spcPts val="4500"/>
              </a:spcBef>
              <a:defRPr sz="3800"/>
            </a:lvl4pPr>
            <a:lvl5pPr marL="2243364" indent="-465364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12513468" y="6983015"/>
            <a:ext cx="7500939" cy="54828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12513468" y="892968"/>
            <a:ext cx="7500939" cy="54828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4387453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35814" y="1301948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08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052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497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941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386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830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75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719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64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arp273-hst-30857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89600" y="273050"/>
            <a:ext cx="13004800" cy="131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