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media1.mov" ContentType="video/unknown"/>
</Types>
</file>

<file path=_rels/.rels><?xml version="1.0" encoding="UTF-8" standalone="yes"?><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5"/>
  </p:sldMasterIdLst>
  <p:notesMasterIdLst>
    <p:notesMasterId r:id="rId7"/>
  </p:notesMasterIdLst>
  <p:sldIdLst>
    <p:sldId id="256" r:id="rId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1pPr>
    <a:lvl2pPr marL="0" marR="0" indent="228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2pPr>
    <a:lvl3pPr marL="0" marR="0" indent="457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3pPr>
    <a:lvl4pPr marL="0" marR="0" indent="685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4pPr>
    <a:lvl5pPr marL="0" marR="0" indent="9144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5pPr>
    <a:lvl6pPr marL="0" marR="0" indent="11430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6pPr>
    <a:lvl7pPr marL="0" marR="0" indent="13716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7pPr>
    <a:lvl8pPr marL="0" marR="0" indent="16002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8pPr>
    <a:lvl9pPr marL="0" marR="0" indent="182880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file>

<file path=ppt/presProps.xml><?xml version="1.0" encoding="utf-8"?>
<p:presentationPr xmlns:a="http://schemas.openxmlformats.org/drawingml/2006/main" xmlns:r="http://schemas.openxmlformats.org/officeDocument/2006/relationships" xmlns:p="http://schemas.openxmlformats.org/presentationml/2006/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3C0FC">
              <a:alpha val="26000"/>
            </a:srgbClr>
          </a:solidFill>
        </a:fill>
      </a:tcStyle>
    </a:band2H>
    <a:firstCol>
      <a:tcTxStyle b="off" i="off">
        <a:fontRef idx="minor">
          <a:srgbClr val="FFFFFF"/>
        </a:fontRef>
        <a:srgbClr val="FFFFFF"/>
      </a:tcTxStyle>
      <a:tcStyle>
        <a:tcBdr>
          <a:left>
            <a:ln w="12700" cap="flat">
              <a:solidFill>
                <a:srgbClr val="D6D6D6"/>
              </a:solidFill>
              <a:prstDash val="solid"/>
              <a:miter lim="400000"/>
            </a:ln>
          </a:left>
          <a:right>
            <a:ln w="254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hueOff val="-136794"/>
              <a:satOff val="-2150"/>
              <a:lumOff val="15693"/>
            </a:schemeClr>
          </a:solidFill>
        </a:fill>
      </a:tcStyle>
    </a:firstCol>
    <a:la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25400" cap="flat">
              <a:solidFill>
                <a:srgbClr val="D6D7D6"/>
              </a:solidFill>
              <a:prstDash val="solid"/>
              <a:miter lim="400000"/>
            </a:ln>
          </a:top>
          <a:bottom>
            <a:ln w="12700" cap="flat">
              <a:solidFill>
                <a:srgbClr val="D6D6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lastRow>
    <a:firstRow>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6D6"/>
              </a:solidFill>
              <a:prstDash val="solid"/>
              <a:miter lim="400000"/>
            </a:ln>
          </a:top>
          <a:bottom>
            <a:ln w="254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solidFill>
            <a:schemeClr val="accent1"/>
          </a:solidFill>
        </a:fill>
      </a:tcStyle>
    </a:firstRow>
  </a:tblStyle>
  <a:tblStyle styleId="{C7B018BB-80A7-4F77-B60F-C8B233D01FF8}" styleName="">
    <a:tblBg/>
    <a:wholeTbl>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929292"/>
              </a:solidFill>
              <a:prstDash val="solid"/>
              <a:miter lim="400000"/>
            </a:ln>
          </a:top>
          <a:bottom>
            <a:ln w="12700" cap="flat">
              <a:solidFill>
                <a:srgbClr val="929292"/>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noFill/>
        </a:fill>
      </a:tcStyle>
    </a:wholeTbl>
    <a:band2H>
      <a:tcTxStyle b="def" i="def"/>
      <a:tcStyle>
        <a:tcBdr/>
        <a:fill>
          <a:solidFill>
            <a:srgbClr val="8EA5CB">
              <a:alpha val="25000"/>
            </a:srgbClr>
          </a:solidFill>
        </a:fill>
      </a:tcStyle>
    </a:band2H>
    <a:firstCol>
      <a:tcTxStyle b="off" i="off">
        <a:fontRef idx="minor">
          <a:srgbClr val="FFFFFF"/>
        </a:fontRef>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solidFill>
            <a:srgbClr val="53585F"/>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929292"/>
              </a:solidFill>
              <a:prstDash val="solid"/>
              <a:miter lim="400000"/>
            </a:ln>
          </a:insideH>
          <a:insideV>
            <a:ln w="12700" cap="flat">
              <a:noFill/>
              <a:miter lim="400000"/>
            </a:ln>
          </a:insideV>
        </a:tcBdr>
        <a:fill>
          <a:solidFill>
            <a:srgbClr val="004CB9"/>
          </a:solidFill>
        </a:fill>
      </a:tcStyle>
    </a:firstRow>
  </a:tblStyle>
  <a:tblStyle styleId="{EEE7283C-3CF3-47DC-8721-378D4A62B228}" styleName="">
    <a:tblBg/>
    <a:wholeTbl>
      <a:tcTxStyle b="off" i="off">
        <a:fontRef idx="minor">
          <a:srgbClr val="FFFFFF"/>
        </a:fontRef>
        <a:srgbClr val="FFFFFF"/>
      </a:tcTxStyle>
      <a:tcStyle>
        <a:tcBdr>
          <a:left>
            <a:ln w="12700" cap="flat">
              <a:solidFill>
                <a:srgbClr val="AAAAAA"/>
              </a:solidFill>
              <a:prstDash val="solid"/>
              <a:miter lim="400000"/>
            </a:ln>
          </a:left>
          <a:right>
            <a:ln w="12700" cap="flat">
              <a:solidFill>
                <a:srgbClr val="AAAAAA"/>
              </a:solidFill>
              <a:prstDash val="solid"/>
              <a:miter lim="400000"/>
            </a:ln>
          </a:right>
          <a:top>
            <a:ln w="12700" cap="flat">
              <a:solidFill>
                <a:srgbClr val="AAAAAA"/>
              </a:solidFill>
              <a:prstDash val="solid"/>
              <a:miter lim="400000"/>
            </a:ln>
          </a:top>
          <a:bottom>
            <a:ln w="12700" cap="flat">
              <a:solidFill>
                <a:srgbClr val="AAAAAA"/>
              </a:solidFill>
              <a:prstDash val="solid"/>
              <a:miter lim="400000"/>
            </a:ln>
          </a:bottom>
          <a:insideH>
            <a:ln w="12700" cap="flat">
              <a:solidFill>
                <a:srgbClr val="AAAAAA"/>
              </a:solidFill>
              <a:prstDash val="solid"/>
              <a:miter lim="400000"/>
            </a:ln>
          </a:insideH>
          <a:insideV>
            <a:ln w="12700" cap="flat">
              <a:solidFill>
                <a:srgbClr val="AAAAAA"/>
              </a:solidFill>
              <a:prstDash val="solid"/>
              <a:miter lim="400000"/>
            </a:ln>
          </a:insideV>
        </a:tcBdr>
        <a:fill>
          <a:noFill/>
        </a:fill>
      </a:tcStyle>
    </a:wholeTbl>
    <a:band2H>
      <a:tcTxStyle b="def" i="def"/>
      <a:tcStyle>
        <a:tcBdr/>
        <a:fill>
          <a:solidFill>
            <a:schemeClr val="accent3">
              <a:alpha val="35000"/>
            </a:scheme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CBCBCB"/>
              </a:solidFill>
              <a:prstDash val="solid"/>
              <a:miter lim="400000"/>
            </a:ln>
          </a:insideV>
        </a:tcBdr>
        <a:fill>
          <a:solidFill>
            <a:srgbClr val="2D7132"/>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0" cap="flat">
              <a:noFill/>
              <a:miter lim="400000"/>
            </a:ln>
          </a:bottom>
          <a:insideH>
            <a:ln w="25400" cap="flat">
              <a:solidFill>
                <a:srgbClr val="CBCBCB"/>
              </a:solidFill>
              <a:prstDash val="solid"/>
              <a:miter lim="400000"/>
            </a:ln>
          </a:insideH>
          <a:insideV>
            <a:ln w="12700" cap="flat">
              <a:noFill/>
              <a:miter lim="400000"/>
            </a:ln>
          </a:insideV>
        </a:tcBdr>
        <a:fill>
          <a:solidFill>
            <a:schemeClr val="accent3"/>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D6D7D6"/>
              </a:solidFill>
              <a:prstDash val="solid"/>
              <a:miter lim="400000"/>
            </a:ln>
          </a:left>
          <a:right>
            <a:ln w="12700" cap="flat">
              <a:solidFill>
                <a:srgbClr val="D6D7D6"/>
              </a:solidFill>
              <a:prstDash val="solid"/>
              <a:miter lim="400000"/>
            </a:ln>
          </a:right>
          <a:top>
            <a:ln w="12700" cap="flat">
              <a:solidFill>
                <a:srgbClr val="D6D7D6"/>
              </a:solidFill>
              <a:prstDash val="solid"/>
              <a:miter lim="400000"/>
            </a:ln>
          </a:top>
          <a:bottom>
            <a:ln w="12700" cap="flat">
              <a:solidFill>
                <a:srgbClr val="D6D7D6"/>
              </a:solidFill>
              <a:prstDash val="solid"/>
              <a:miter lim="400000"/>
            </a:ln>
          </a:bottom>
          <a:insideH>
            <a:ln w="12700" cap="flat">
              <a:solidFill>
                <a:srgbClr val="D6D7D6"/>
              </a:solidFill>
              <a:prstDash val="solid"/>
              <a:miter lim="400000"/>
            </a:ln>
          </a:insideH>
          <a:insideV>
            <a:ln w="12700" cap="flat">
              <a:solidFill>
                <a:srgbClr val="D6D7D6"/>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BF630E"/>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9B4407"/>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909090"/>
              </a:solidFill>
              <a:prstDash val="solid"/>
              <a:miter lim="400000"/>
            </a:ln>
          </a:left>
          <a:right>
            <a:ln w="12700" cap="flat">
              <a:solidFill>
                <a:srgbClr val="909090"/>
              </a:solidFill>
              <a:prstDash val="solid"/>
              <a:miter lim="400000"/>
            </a:ln>
          </a:right>
          <a:top>
            <a:ln w="12700" cap="flat">
              <a:solidFill>
                <a:srgbClr val="909090"/>
              </a:solidFill>
              <a:prstDash val="solid"/>
              <a:miter lim="400000"/>
            </a:ln>
          </a:top>
          <a:bottom>
            <a:ln w="12700" cap="flat">
              <a:solidFill>
                <a:srgbClr val="909090"/>
              </a:solidFill>
              <a:prstDash val="solid"/>
              <a:miter lim="400000"/>
            </a:ln>
          </a:bottom>
          <a:insideH>
            <a:ln w="12700" cap="flat">
              <a:solidFill>
                <a:srgbClr val="909090"/>
              </a:solidFill>
              <a:prstDash val="solid"/>
              <a:miter lim="400000"/>
            </a:ln>
          </a:insideH>
          <a:insideV>
            <a:ln w="12700" cap="flat">
              <a:solidFill>
                <a:srgbClr val="909090"/>
              </a:solidFill>
              <a:prstDash val="solid"/>
              <a:miter lim="400000"/>
            </a:ln>
          </a:insideV>
        </a:tcBdr>
        <a:fill>
          <a:noFill/>
        </a:fill>
      </a:tcStyle>
    </a:wholeTbl>
    <a:band2H>
      <a:tcTxStyle b="def" i="def"/>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25400" cap="flat">
              <a:solidFill>
                <a:srgbClr val="D6D7D6"/>
              </a:solidFill>
              <a:prstDash val="solid"/>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D6D7D6"/>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929292"/>
              </a:solidFill>
              <a:custDash>
                <a:ds d="200000" sp="200000"/>
              </a:custDash>
              <a:miter lim="400000"/>
            </a:ln>
          </a:left>
          <a:right>
            <a:ln w="12700" cap="flat">
              <a:solidFill>
                <a:srgbClr val="929292"/>
              </a:solidFill>
              <a:custDash>
                <a:ds d="200000" sp="200000"/>
              </a:custDash>
              <a:miter lim="400000"/>
            </a:ln>
          </a:right>
          <a:top>
            <a:ln w="12700" cap="flat">
              <a:solidFill>
                <a:srgbClr val="929292"/>
              </a:solidFill>
              <a:custDash>
                <a:ds d="200000" sp="200000"/>
              </a:custDash>
              <a:miter lim="400000"/>
            </a:ln>
          </a:top>
          <a:bottom>
            <a:ln w="12700" cap="flat">
              <a:solidFill>
                <a:srgbClr val="929292"/>
              </a:solidFill>
              <a:custDash>
                <a:ds d="200000" sp="200000"/>
              </a:custDash>
              <a:miter lim="400000"/>
            </a:ln>
          </a:bottom>
          <a:insideH>
            <a:ln w="12700" cap="flat">
              <a:solidFill>
                <a:srgbClr val="929292"/>
              </a:solidFill>
              <a:custDash>
                <a:ds d="200000" sp="200000"/>
              </a:custDash>
              <a:miter lim="400000"/>
            </a:ln>
          </a:insideH>
          <a:insideV>
            <a:ln w="12700" cap="flat">
              <a:solidFill>
                <a:srgbClr val="929292"/>
              </a:solidFill>
              <a:custDash>
                <a:ds d="200000" sp="200000"/>
              </a:custDash>
              <a:miter lim="400000"/>
            </a:ln>
          </a:insideV>
        </a:tcBdr>
        <a:fill>
          <a:noFill/>
        </a:fill>
      </a:tcStyle>
    </a:wholeTbl>
    <a:band2H>
      <a:tcTxStyle b="def" i="def"/>
      <a:tcStyle>
        <a:tcBdr/>
        <a:fill>
          <a:solidFill>
            <a:srgbClr val="797A7B">
              <a:alpha val="30000"/>
            </a:srgbClr>
          </a:solidFill>
        </a:fill>
      </a:tcStyle>
    </a:band2H>
    <a:firstCol>
      <a:tcTxStyle b="on" i="off">
        <a:font>
          <a:latin typeface="Helvetica"/>
          <a:ea typeface="Helvetica"/>
          <a:cs typeface="Helvetica"/>
        </a:font>
        <a:srgbClr val="FFFFFF"/>
      </a:tcTxStyle>
      <a:tcStyle>
        <a:tcBdr>
          <a:left>
            <a:ln w="12700" cap="flat">
              <a:noFill/>
              <a:miter lim="400000"/>
            </a:ln>
          </a:left>
          <a:right>
            <a:ln w="25400" cap="flat">
              <a:solidFill>
                <a:srgbClr val="929292"/>
              </a:solidFill>
              <a:prstDash val="solid"/>
              <a:miter lim="400000"/>
            </a:ln>
          </a:right>
          <a:top>
            <a:ln w="25400" cap="flat">
              <a:solidFill>
                <a:srgbClr val="929292"/>
              </a:solidFill>
              <a:prstDash val="solid"/>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Col>
    <a:la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25400" cap="flat">
              <a:solidFill>
                <a:srgbClr val="929292"/>
              </a:solidFill>
              <a:prstDash val="solid"/>
              <a:miter lim="400000"/>
            </a:ln>
          </a:top>
          <a:bottom>
            <a:ln w="12700" cap="flat">
              <a:noFill/>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lastRow>
    <a:firstRow>
      <a:tcTxStyle b="on" i="off">
        <a:font>
          <a:latin typeface="Helvetica"/>
          <a:ea typeface="Helvetica"/>
          <a:cs typeface="Helvetica"/>
        </a:font>
        <a:srgbClr val="FFFFFF"/>
      </a:tcTxStyle>
      <a:tcStyle>
        <a:tcBdr>
          <a:left>
            <a:ln w="25400" cap="flat">
              <a:solidFill>
                <a:srgbClr val="929292"/>
              </a:solidFill>
              <a:prstDash val="solid"/>
              <a:miter lim="400000"/>
            </a:ln>
          </a:left>
          <a:right>
            <a:ln w="25400" cap="flat">
              <a:solidFill>
                <a:srgbClr val="929292"/>
              </a:solidFill>
              <a:prstDash val="solid"/>
              <a:miter lim="400000"/>
            </a:ln>
          </a:right>
          <a:top>
            <a:ln w="12700" cap="flat">
              <a:noFill/>
              <a:miter lim="400000"/>
            </a:ln>
          </a:top>
          <a:bottom>
            <a:ln w="25400" cap="flat">
              <a:solidFill>
                <a:srgbClr val="929292"/>
              </a:solidFill>
              <a:prstDash val="solid"/>
              <a:miter lim="400000"/>
            </a:ln>
          </a:bottom>
          <a:insideH>
            <a:ln w="25400" cap="flat">
              <a:solidFill>
                <a:srgbClr val="929292"/>
              </a:solidFill>
              <a:prstDash val="solid"/>
              <a:miter lim="400000"/>
            </a:ln>
          </a:insideH>
          <a:insideV>
            <a:ln w="25400" cap="flat">
              <a:solidFill>
                <a:srgbClr val="929292"/>
              </a:solidFill>
              <a:prstDash val="solid"/>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showComments="1"/>
</file>

<file path=ppt/_rels/presentation.xml.rels><?xml version="1.0" encoding="UTF-8" standalone="yes"?><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Shape 116"/>
          <p:cNvSpPr/>
          <p:nvPr>
            <p:ph type="sldImg"/>
          </p:nvPr>
        </p:nvSpPr>
        <p:spPr>
          <a:xfrm>
            <a:off x="1143000" y="685800"/>
            <a:ext cx="4572000" cy="3429000"/>
          </a:xfrm>
          <a:prstGeom prst="rect">
            <a:avLst/>
          </a:prstGeom>
        </p:spPr>
        <p:txBody>
          <a:bodyPr/>
          <a:lstStyle/>
          <a:p>
            <a:pPr/>
          </a:p>
        </p:txBody>
      </p:sp>
      <p:sp>
        <p:nvSpPr>
          <p:cNvPr id="117" name="Shape 117"/>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Relationships xmlns="http://schemas.openxmlformats.org/package/2006/relationships"><Relationship Id="rId1" Type="http://schemas.openxmlformats.org/officeDocument/2006/relationships/slide" Target="../slides/slide1.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sp>
        <p:nvSpPr>
          <p:cNvPr id="120" name="Shape 120"/>
          <p:cNvSpPr/>
          <p:nvPr>
            <p:ph type="sldImg"/>
          </p:nvPr>
        </p:nvSpPr>
        <p:spPr>
          <a:prstGeom prst="rect">
            <a:avLst/>
          </a:prstGeom>
        </p:spPr>
        <p:txBody>
          <a:bodyPr/>
          <a:lstStyle/>
          <a:p>
            <a:pPr/>
          </a:p>
        </p:txBody>
      </p:sp>
      <p:sp>
        <p:nvSpPr>
          <p:cNvPr id="121" name="Shape 121"/>
          <p:cNvSpPr/>
          <p:nvPr>
            <p:ph type="body" sz="quarter" idx="1"/>
          </p:nvPr>
        </p:nvSpPr>
        <p:spPr>
          <a:prstGeom prst="rect">
            <a:avLst/>
          </a:prstGeom>
        </p:spPr>
        <p:txBody>
          <a:bodyPr/>
          <a:lstStyle/>
          <a:p>
            <a:pPr/>
            <a:r>
              <a:t>Blast Wave from Supernova 1987A</a:t>
            </a:r>
          </a:p>
          <a:p>
            <a:pPr/>
          </a:p>
          <a:p>
            <a:pPr/>
            <a:r>
              <a:t>This scientific visualization shows the development of Supernova 1987A, from the initial blast observed three decades ago to the luminous ring of material we see today.</a:t>
            </a:r>
          </a:p>
          <a:p>
            <a:pPr/>
          </a:p>
          <a:p>
            <a:pPr/>
            <a:r>
              <a:t>The sequence, using data from a computer simulation, begins with the star before it exploded. A ring of material around the star was expelled about 20,000 years before the supernova outburst. A flash of light signals the later stellar explosion. The supernova sends a blast wave outward from the dying star. As the blast wave slams into the ring, high-density knots of material become intensely heated and glow brightly, while lower-density gas is blown outward. The computer simulation provides one data set per year, and thus the visualization steps between them at four years per second. Upon reaching the present day, the time development is halted, and the camera circles around the ring to showcase its structure.</a:t>
            </a:r>
          </a:p>
        </p:txBody>
      </p:sp>
    </p:spTree>
  </p:cSld>
  <p:clrMapOvr>
    <a:masterClrMapping/>
  </p:clrMapOvr>
</p:notes>
</file>

<file path=ppt/slideLayouts/_rels/slideLayout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showMasterSp="1" showMasterPhAnim="1">
  <p:cSld name="Title &amp; Subtitle">
    <p:spTree>
      <p:nvGrpSpPr>
        <p:cNvPr id="1" name=""/>
        <p:cNvGrpSpPr/>
        <p:nvPr/>
      </p:nvGrpSpPr>
      <p:grpSpPr>
        <a:xfrm>
          <a:off x="0" y="0"/>
          <a:ext cx="0" cy="0"/>
          <a:chOff x="0" y="0"/>
          <a:chExt cx="0" cy="0"/>
        </a:xfrm>
      </p:grpSpPr>
      <p:sp>
        <p:nvSpPr>
          <p:cNvPr id="11" name="Shape 11"/>
          <p:cNvSpPr/>
          <p:nvPr>
            <p:ph type="title"/>
          </p:nvPr>
        </p:nvSpPr>
        <p:spPr>
          <a:xfrm>
            <a:off x="1778000" y="2298700"/>
            <a:ext cx="20828000" cy="4648200"/>
          </a:xfrm>
          <a:prstGeom prst="rect">
            <a:avLst/>
          </a:prstGeom>
        </p:spPr>
        <p:txBody>
          <a:bodyPr anchor="b"/>
          <a:lstStyle/>
          <a:p>
            <a:pPr/>
            <a:r>
              <a:t>Title Text</a:t>
            </a:r>
          </a:p>
        </p:txBody>
      </p:sp>
      <p:sp>
        <p:nvSpPr>
          <p:cNvPr id="12" name="Shape 12"/>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13" name="Shape 1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type="tx" showMasterSp="1" showMasterPhAnim="1">
  <p:cSld name="Quote">
    <p:spTree>
      <p:nvGrpSpPr>
        <p:cNvPr id="1" name=""/>
        <p:cNvGrpSpPr/>
        <p:nvPr/>
      </p:nvGrpSpPr>
      <p:grpSpPr>
        <a:xfrm>
          <a:off x="0" y="0"/>
          <a:ext cx="0" cy="0"/>
          <a:chOff x="0" y="0"/>
          <a:chExt cx="0" cy="0"/>
        </a:xfrm>
      </p:grpSpPr>
      <p:sp>
        <p:nvSpPr>
          <p:cNvPr id="93" name="Shape 93"/>
          <p:cNvSpPr/>
          <p:nvPr>
            <p:ph type="body" sz="quarter" idx="13"/>
          </p:nvPr>
        </p:nvSpPr>
        <p:spPr>
          <a:xfrm>
            <a:off x="2387600" y="8953500"/>
            <a:ext cx="19621500" cy="685800"/>
          </a:xfrm>
          <a:prstGeom prst="rect">
            <a:avLst/>
          </a:prstGeom>
        </p:spPr>
        <p:txBody>
          <a:bodyPr anchor="t">
            <a:spAutoFit/>
          </a:bodyPr>
          <a:lstStyle>
            <a:lvl1pPr marL="0" indent="0" algn="ctr">
              <a:spcBef>
                <a:spcPts val="0"/>
              </a:spcBef>
              <a:buSzTx/>
              <a:buNone/>
              <a:defRPr i="1" sz="3800"/>
            </a:lvl1pPr>
          </a:lstStyle>
          <a:p>
            <a:pPr/>
            <a:r>
              <a:t>–Johnny Appleseed</a:t>
            </a:r>
          </a:p>
        </p:txBody>
      </p:sp>
      <p:sp>
        <p:nvSpPr>
          <p:cNvPr id="94" name="Shape 94"/>
          <p:cNvSpPr/>
          <p:nvPr>
            <p:ph type="body" sz="quarter" idx="14"/>
          </p:nvPr>
        </p:nvSpPr>
        <p:spPr>
          <a:xfrm>
            <a:off x="2387600" y="6045200"/>
            <a:ext cx="19621500" cy="889000"/>
          </a:xfrm>
          <a:prstGeom prst="rect">
            <a:avLst/>
          </a:prstGeom>
        </p:spPr>
        <p:txBody>
          <a:bodyPr>
            <a:spAutoFit/>
          </a:bodyPr>
          <a:lstStyle>
            <a:lvl1pPr marL="0" indent="0" algn="ctr">
              <a:spcBef>
                <a:spcPts val="0"/>
              </a:spcBef>
              <a:buSzTx/>
              <a:buNone/>
            </a:lvl1pPr>
          </a:lstStyle>
          <a:p>
            <a:pPr/>
            <a:r>
              <a:t>“Type a quote here.” </a:t>
            </a:r>
          </a:p>
        </p:txBody>
      </p:sp>
      <p:sp>
        <p:nvSpPr>
          <p:cNvPr id="95" name="Shape 95"/>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type="tx" showMasterSp="1" showMasterPhAnim="1">
  <p:cSld name="Photo">
    <p:spTree>
      <p:nvGrpSpPr>
        <p:cNvPr id="1" name=""/>
        <p:cNvGrpSpPr/>
        <p:nvPr/>
      </p:nvGrpSpPr>
      <p:grpSpPr>
        <a:xfrm>
          <a:off x="0" y="0"/>
          <a:ext cx="0" cy="0"/>
          <a:chOff x="0" y="0"/>
          <a:chExt cx="0" cy="0"/>
        </a:xfrm>
      </p:grpSpPr>
      <p:sp>
        <p:nvSpPr>
          <p:cNvPr id="102" name="Shape 102"/>
          <p:cNvSpPr/>
          <p:nvPr>
            <p:ph type="pic" idx="13"/>
          </p:nvPr>
        </p:nvSpPr>
        <p:spPr>
          <a:xfrm>
            <a:off x="0" y="0"/>
            <a:ext cx="24384000" cy="13716000"/>
          </a:xfrm>
          <a:prstGeom prst="rect">
            <a:avLst/>
          </a:prstGeom>
        </p:spPr>
        <p:txBody>
          <a:bodyPr lIns="91439" tIns="45719" rIns="91439" bIns="45719" anchor="t">
            <a:noAutofit/>
          </a:bodyPr>
          <a:lstStyle/>
          <a:p>
            <a:pPr/>
          </a:p>
        </p:txBody>
      </p:sp>
      <p:sp>
        <p:nvSpPr>
          <p:cNvPr id="103" name="Shape 10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type="tx" showMasterSp="1" showMasterPhAnim="1">
  <p:cSld name="Blank">
    <p:spTree>
      <p:nvGrpSpPr>
        <p:cNvPr id="1" name=""/>
        <p:cNvGrpSpPr/>
        <p:nvPr/>
      </p:nvGrpSpPr>
      <p:grpSpPr>
        <a:xfrm>
          <a:off x="0" y="0"/>
          <a:ext cx="0" cy="0"/>
          <a:chOff x="0" y="0"/>
          <a:chExt cx="0" cy="0"/>
        </a:xfrm>
      </p:grpSpPr>
      <p:sp>
        <p:nvSpPr>
          <p:cNvPr id="110" name="Shape 110"/>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type="tx" showMasterSp="1" showMasterPhAnim="1">
  <p:cSld name="Photo - Horizontal">
    <p:spTree>
      <p:nvGrpSpPr>
        <p:cNvPr id="1" name=""/>
        <p:cNvGrpSpPr/>
        <p:nvPr/>
      </p:nvGrpSpPr>
      <p:grpSpPr>
        <a:xfrm>
          <a:off x="0" y="0"/>
          <a:ext cx="0" cy="0"/>
          <a:chOff x="0" y="0"/>
          <a:chExt cx="0" cy="0"/>
        </a:xfrm>
      </p:grpSpPr>
      <p:sp>
        <p:nvSpPr>
          <p:cNvPr id="20" name="Shape 20"/>
          <p:cNvSpPr/>
          <p:nvPr>
            <p:ph type="pic" idx="13"/>
          </p:nvPr>
        </p:nvSpPr>
        <p:spPr>
          <a:xfrm>
            <a:off x="3125968" y="673100"/>
            <a:ext cx="18135601" cy="8737600"/>
          </a:xfrm>
          <a:prstGeom prst="rect">
            <a:avLst/>
          </a:prstGeom>
        </p:spPr>
        <p:txBody>
          <a:bodyPr lIns="91439" tIns="45719" rIns="91439" bIns="45719" anchor="t">
            <a:noAutofit/>
          </a:bodyPr>
          <a:lstStyle/>
          <a:p>
            <a:pPr/>
          </a:p>
        </p:txBody>
      </p:sp>
      <p:sp>
        <p:nvSpPr>
          <p:cNvPr id="21" name="Shape 21"/>
          <p:cNvSpPr/>
          <p:nvPr>
            <p:ph type="title"/>
          </p:nvPr>
        </p:nvSpPr>
        <p:spPr>
          <a:xfrm>
            <a:off x="635000" y="9448800"/>
            <a:ext cx="23114000" cy="2006600"/>
          </a:xfrm>
          <a:prstGeom prst="rect">
            <a:avLst/>
          </a:prstGeom>
        </p:spPr>
        <p:txBody>
          <a:bodyPr/>
          <a:lstStyle/>
          <a:p>
            <a:pPr/>
            <a:r>
              <a:t>Title Text</a:t>
            </a:r>
          </a:p>
        </p:txBody>
      </p:sp>
      <p:sp>
        <p:nvSpPr>
          <p:cNvPr id="22" name="Shape 22"/>
          <p:cNvSpPr/>
          <p:nvPr>
            <p:ph type="body" sz="quarter" idx="1"/>
          </p:nvPr>
        </p:nvSpPr>
        <p:spPr>
          <a:xfrm>
            <a:off x="635000" y="11518900"/>
            <a:ext cx="23114000" cy="15875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23" name="Shape 23"/>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type="tx" showMasterSp="1" showMasterPhAnim="1">
  <p:cSld name="Title - Center">
    <p:spTree>
      <p:nvGrpSpPr>
        <p:cNvPr id="1" name=""/>
        <p:cNvGrpSpPr/>
        <p:nvPr/>
      </p:nvGrpSpPr>
      <p:grpSpPr>
        <a:xfrm>
          <a:off x="0" y="0"/>
          <a:ext cx="0" cy="0"/>
          <a:chOff x="0" y="0"/>
          <a:chExt cx="0" cy="0"/>
        </a:xfrm>
      </p:grpSpPr>
      <p:sp>
        <p:nvSpPr>
          <p:cNvPr id="30" name="Shape 30"/>
          <p:cNvSpPr/>
          <p:nvPr>
            <p:ph type="title"/>
          </p:nvPr>
        </p:nvSpPr>
        <p:spPr>
          <a:xfrm>
            <a:off x="1778000" y="4533900"/>
            <a:ext cx="20828000" cy="4648200"/>
          </a:xfrm>
          <a:prstGeom prst="rect">
            <a:avLst/>
          </a:prstGeom>
        </p:spPr>
        <p:txBody>
          <a:bodyPr/>
          <a:lstStyle/>
          <a:p>
            <a:pPr/>
            <a:r>
              <a:t>Title Text</a:t>
            </a:r>
          </a:p>
        </p:txBody>
      </p:sp>
      <p:sp>
        <p:nvSpPr>
          <p:cNvPr id="31" name="Shape 3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type="tx" showMasterSp="1" showMasterPhAnim="1">
  <p:cSld name="Photo - Vertical">
    <p:spTree>
      <p:nvGrpSpPr>
        <p:cNvPr id="1" name=""/>
        <p:cNvGrpSpPr/>
        <p:nvPr/>
      </p:nvGrpSpPr>
      <p:grpSpPr>
        <a:xfrm>
          <a:off x="0" y="0"/>
          <a:ext cx="0" cy="0"/>
          <a:chOff x="0" y="0"/>
          <a:chExt cx="0" cy="0"/>
        </a:xfrm>
      </p:grpSpPr>
      <p:sp>
        <p:nvSpPr>
          <p:cNvPr id="38" name="Shape 38"/>
          <p:cNvSpPr/>
          <p:nvPr>
            <p:ph type="pic" sz="half" idx="13"/>
          </p:nvPr>
        </p:nvSpPr>
        <p:spPr>
          <a:xfrm>
            <a:off x="13169900" y="952500"/>
            <a:ext cx="9525000" cy="11468100"/>
          </a:xfrm>
          <a:prstGeom prst="rect">
            <a:avLst/>
          </a:prstGeom>
        </p:spPr>
        <p:txBody>
          <a:bodyPr lIns="91439" tIns="45719" rIns="91439" bIns="45719" anchor="t">
            <a:noAutofit/>
          </a:bodyPr>
          <a:lstStyle/>
          <a:p>
            <a:pPr/>
          </a:p>
        </p:txBody>
      </p:sp>
      <p:sp>
        <p:nvSpPr>
          <p:cNvPr id="39" name="Shape 39"/>
          <p:cNvSpPr/>
          <p:nvPr>
            <p:ph type="title"/>
          </p:nvPr>
        </p:nvSpPr>
        <p:spPr>
          <a:xfrm>
            <a:off x="1651000" y="952500"/>
            <a:ext cx="10223500" cy="5549900"/>
          </a:xfrm>
          <a:prstGeom prst="rect">
            <a:avLst/>
          </a:prstGeom>
        </p:spPr>
        <p:txBody>
          <a:bodyPr anchor="b"/>
          <a:lstStyle>
            <a:lvl1pPr>
              <a:defRPr sz="8400"/>
            </a:lvl1pPr>
          </a:lstStyle>
          <a:p>
            <a:pPr/>
            <a:r>
              <a:t>Title Text</a:t>
            </a:r>
          </a:p>
        </p:txBody>
      </p:sp>
      <p:sp>
        <p:nvSpPr>
          <p:cNvPr id="40" name="Shape 40"/>
          <p:cNvSpPr/>
          <p:nvPr>
            <p:ph type="body" sz="quarter" idx="1"/>
          </p:nvPr>
        </p:nvSpPr>
        <p:spPr>
          <a:xfrm>
            <a:off x="1651000" y="6692900"/>
            <a:ext cx="10223500" cy="5727700"/>
          </a:xfrm>
          <a:prstGeom prst="rect">
            <a:avLst/>
          </a:prstGeom>
        </p:spPr>
        <p:txBody>
          <a:bodyPr anchor="t"/>
          <a:lstStyle>
            <a:lvl1pPr marL="0" indent="0" algn="ctr">
              <a:spcBef>
                <a:spcPts val="0"/>
              </a:spcBef>
              <a:buSzTx/>
              <a:buNone/>
              <a:defRPr sz="4400"/>
            </a:lvl1pPr>
            <a:lvl2pPr marL="0" indent="228600" algn="ctr">
              <a:spcBef>
                <a:spcPts val="0"/>
              </a:spcBef>
              <a:buSzTx/>
              <a:buNone/>
              <a:defRPr sz="4400"/>
            </a:lvl2pPr>
            <a:lvl3pPr marL="0" indent="457200" algn="ctr">
              <a:spcBef>
                <a:spcPts val="0"/>
              </a:spcBef>
              <a:buSzTx/>
              <a:buNone/>
              <a:defRPr sz="4400"/>
            </a:lvl3pPr>
            <a:lvl4pPr marL="0" indent="685800" algn="ctr">
              <a:spcBef>
                <a:spcPts val="0"/>
              </a:spcBef>
              <a:buSzTx/>
              <a:buNone/>
              <a:defRPr sz="4400"/>
            </a:lvl4pPr>
            <a:lvl5pPr marL="0" indent="914400" algn="ctr">
              <a:spcBef>
                <a:spcPts val="0"/>
              </a:spcBef>
              <a:buSzTx/>
              <a:buNone/>
              <a:defRPr sz="4400"/>
            </a:lvl5pPr>
          </a:lstStyle>
          <a:p>
            <a:pPr/>
            <a:r>
              <a:t>Body Level One</a:t>
            </a:r>
          </a:p>
          <a:p>
            <a:pPr lvl="1"/>
            <a:r>
              <a:t>Body Level Two</a:t>
            </a:r>
          </a:p>
          <a:p>
            <a:pPr lvl="2"/>
            <a:r>
              <a:t>Body Level Three</a:t>
            </a:r>
          </a:p>
          <a:p>
            <a:pPr lvl="3"/>
            <a:r>
              <a:t>Body Level Four</a:t>
            </a:r>
          </a:p>
          <a:p>
            <a:pPr lvl="4"/>
            <a:r>
              <a:t>Body Level Five</a:t>
            </a:r>
          </a:p>
        </p:txBody>
      </p:sp>
      <p:sp>
        <p:nvSpPr>
          <p:cNvPr id="41" name="Shape 41"/>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type="tx" showMasterSp="1" showMasterPhAnim="1">
  <p:cSld name="Title - Top">
    <p:spTree>
      <p:nvGrpSpPr>
        <p:cNvPr id="1" name=""/>
        <p:cNvGrpSpPr/>
        <p:nvPr/>
      </p:nvGrpSpPr>
      <p:grpSpPr>
        <a:xfrm>
          <a:off x="0" y="0"/>
          <a:ext cx="0" cy="0"/>
          <a:chOff x="0" y="0"/>
          <a:chExt cx="0" cy="0"/>
        </a:xfrm>
      </p:grpSpPr>
      <p:sp>
        <p:nvSpPr>
          <p:cNvPr id="48" name="Shape 48"/>
          <p:cNvSpPr/>
          <p:nvPr>
            <p:ph type="title"/>
          </p:nvPr>
        </p:nvSpPr>
        <p:spPr>
          <a:prstGeom prst="rect">
            <a:avLst/>
          </a:prstGeom>
        </p:spPr>
        <p:txBody>
          <a:bodyPr/>
          <a:lstStyle/>
          <a:p>
            <a:pPr/>
            <a:r>
              <a:t>Title Text</a:t>
            </a:r>
          </a:p>
        </p:txBody>
      </p:sp>
      <p:sp>
        <p:nvSpPr>
          <p:cNvPr id="49" name="Shape 49"/>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type="tx" showMasterSp="1" showMasterPhAnim="1">
  <p:cSld name="Title &amp; Bullets">
    <p:spTree>
      <p:nvGrpSpPr>
        <p:cNvPr id="1" name=""/>
        <p:cNvGrpSpPr/>
        <p:nvPr/>
      </p:nvGrpSpPr>
      <p:grpSpPr>
        <a:xfrm>
          <a:off x="0" y="0"/>
          <a:ext cx="0" cy="0"/>
          <a:chOff x="0" y="0"/>
          <a:chExt cx="0" cy="0"/>
        </a:xfrm>
      </p:grpSpPr>
      <p:sp>
        <p:nvSpPr>
          <p:cNvPr id="56" name="Shape 56"/>
          <p:cNvSpPr/>
          <p:nvPr>
            <p:ph type="title"/>
          </p:nvPr>
        </p:nvSpPr>
        <p:spPr>
          <a:prstGeom prst="rect">
            <a:avLst/>
          </a:prstGeom>
        </p:spPr>
        <p:txBody>
          <a:bodyPr/>
          <a:lstStyle/>
          <a:p>
            <a:pPr/>
            <a:r>
              <a:t>Title Text</a:t>
            </a:r>
          </a:p>
        </p:txBody>
      </p:sp>
      <p:sp>
        <p:nvSpPr>
          <p:cNvPr id="57" name="Shape 57"/>
          <p:cNvSpPr/>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hape 5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type="tx" showMasterSp="1" showMasterPhAnim="1">
  <p:cSld name="Title, Bullets &amp; Photo">
    <p:spTree>
      <p:nvGrpSpPr>
        <p:cNvPr id="1" name=""/>
        <p:cNvGrpSpPr/>
        <p:nvPr/>
      </p:nvGrpSpPr>
      <p:grpSpPr>
        <a:xfrm>
          <a:off x="0" y="0"/>
          <a:ext cx="0" cy="0"/>
          <a:chOff x="0" y="0"/>
          <a:chExt cx="0" cy="0"/>
        </a:xfrm>
      </p:grpSpPr>
      <p:sp>
        <p:nvSpPr>
          <p:cNvPr id="65" name="Shape 65"/>
          <p:cNvSpPr/>
          <p:nvPr>
            <p:ph type="pic" sz="half" idx="13"/>
          </p:nvPr>
        </p:nvSpPr>
        <p:spPr>
          <a:xfrm>
            <a:off x="13169900" y="3149600"/>
            <a:ext cx="9525000" cy="9296400"/>
          </a:xfrm>
          <a:prstGeom prst="rect">
            <a:avLst/>
          </a:prstGeom>
        </p:spPr>
        <p:txBody>
          <a:bodyPr lIns="91439" tIns="45719" rIns="91439" bIns="45719" anchor="t">
            <a:noAutofit/>
          </a:bodyPr>
          <a:lstStyle/>
          <a:p>
            <a:pPr/>
          </a:p>
        </p:txBody>
      </p:sp>
      <p:sp>
        <p:nvSpPr>
          <p:cNvPr id="66" name="Shape 66"/>
          <p:cNvSpPr/>
          <p:nvPr>
            <p:ph type="title"/>
          </p:nvPr>
        </p:nvSpPr>
        <p:spPr>
          <a:prstGeom prst="rect">
            <a:avLst/>
          </a:prstGeom>
        </p:spPr>
        <p:txBody>
          <a:bodyPr/>
          <a:lstStyle/>
          <a:p>
            <a:pPr/>
            <a:r>
              <a:t>Title Text</a:t>
            </a:r>
          </a:p>
        </p:txBody>
      </p:sp>
      <p:sp>
        <p:nvSpPr>
          <p:cNvPr id="67" name="Shape 67"/>
          <p:cNvSpPr/>
          <p:nvPr>
            <p:ph type="body" sz="half" idx="1"/>
          </p:nvPr>
        </p:nvSpPr>
        <p:spPr>
          <a:xfrm>
            <a:off x="1689100" y="3149600"/>
            <a:ext cx="10223500" cy="9296400"/>
          </a:xfrm>
          <a:prstGeom prst="rect">
            <a:avLst/>
          </a:prstGeom>
        </p:spPr>
        <p:txBody>
          <a:bodyPr/>
          <a:lstStyle>
            <a:lvl1pPr marL="558800" indent="-558800">
              <a:spcBef>
                <a:spcPts val="4500"/>
              </a:spcBef>
              <a:defRPr sz="4500"/>
            </a:lvl1pPr>
            <a:lvl2pPr marL="1117600" indent="-558800">
              <a:spcBef>
                <a:spcPts val="4500"/>
              </a:spcBef>
              <a:defRPr sz="4500"/>
            </a:lvl2pPr>
            <a:lvl3pPr marL="1676400" indent="-558800">
              <a:spcBef>
                <a:spcPts val="4500"/>
              </a:spcBef>
              <a:defRPr sz="4500"/>
            </a:lvl3pPr>
            <a:lvl4pPr marL="2235200" indent="-558800">
              <a:spcBef>
                <a:spcPts val="4500"/>
              </a:spcBef>
              <a:defRPr sz="4500"/>
            </a:lvl4pPr>
            <a:lvl5pPr marL="2794000" indent="-558800">
              <a:spcBef>
                <a:spcPts val="4500"/>
              </a:spcBef>
              <a:defRPr sz="4500"/>
            </a:lvl5pPr>
          </a:lstStyle>
          <a:p>
            <a:pPr/>
            <a:r>
              <a:t>Body Level One</a:t>
            </a:r>
          </a:p>
          <a:p>
            <a:pPr lvl="1"/>
            <a:r>
              <a:t>Body Level Two</a:t>
            </a:r>
          </a:p>
          <a:p>
            <a:pPr lvl="2"/>
            <a:r>
              <a:t>Body Level Three</a:t>
            </a:r>
          </a:p>
          <a:p>
            <a:pPr lvl="3"/>
            <a:r>
              <a:t>Body Level Four</a:t>
            </a:r>
          </a:p>
          <a:p>
            <a:pPr lvl="4"/>
            <a:r>
              <a:t>Body Level Five</a:t>
            </a:r>
          </a:p>
        </p:txBody>
      </p:sp>
      <p:sp>
        <p:nvSpPr>
          <p:cNvPr id="68" name="Shape 68"/>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type="tx" showMasterSp="1" showMasterPhAnim="1">
  <p:cSld name="Bullets">
    <p:spTree>
      <p:nvGrpSpPr>
        <p:cNvPr id="1" name=""/>
        <p:cNvGrpSpPr/>
        <p:nvPr/>
      </p:nvGrpSpPr>
      <p:grpSpPr>
        <a:xfrm>
          <a:off x="0" y="0"/>
          <a:ext cx="0" cy="0"/>
          <a:chOff x="0" y="0"/>
          <a:chExt cx="0" cy="0"/>
        </a:xfrm>
      </p:grpSpPr>
      <p:sp>
        <p:nvSpPr>
          <p:cNvPr id="75" name="Shape 75"/>
          <p:cNvSpPr/>
          <p:nvPr>
            <p:ph type="body" idx="1"/>
          </p:nvPr>
        </p:nvSpPr>
        <p:spPr>
          <a:xfrm>
            <a:off x="1689100" y="1778000"/>
            <a:ext cx="21005800" cy="101727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hape 7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type="tx" showMasterSp="1" showMasterPhAnim="1">
  <p:cSld name="Photo - 3 Up">
    <p:spTree>
      <p:nvGrpSpPr>
        <p:cNvPr id="1" name=""/>
        <p:cNvGrpSpPr/>
        <p:nvPr/>
      </p:nvGrpSpPr>
      <p:grpSpPr>
        <a:xfrm>
          <a:off x="0" y="0"/>
          <a:ext cx="0" cy="0"/>
          <a:chOff x="0" y="0"/>
          <a:chExt cx="0" cy="0"/>
        </a:xfrm>
      </p:grpSpPr>
      <p:sp>
        <p:nvSpPr>
          <p:cNvPr id="83" name="Shape 83"/>
          <p:cNvSpPr/>
          <p:nvPr>
            <p:ph type="pic" sz="quarter" idx="13"/>
          </p:nvPr>
        </p:nvSpPr>
        <p:spPr>
          <a:xfrm>
            <a:off x="15760700" y="6870700"/>
            <a:ext cx="7404100" cy="5549900"/>
          </a:xfrm>
          <a:prstGeom prst="rect">
            <a:avLst/>
          </a:prstGeom>
        </p:spPr>
        <p:txBody>
          <a:bodyPr lIns="91439" tIns="45719" rIns="91439" bIns="45719" anchor="t">
            <a:noAutofit/>
          </a:bodyPr>
          <a:lstStyle/>
          <a:p>
            <a:pPr/>
          </a:p>
        </p:txBody>
      </p:sp>
      <p:sp>
        <p:nvSpPr>
          <p:cNvPr id="84" name="Shape 84"/>
          <p:cNvSpPr/>
          <p:nvPr>
            <p:ph type="pic" sz="quarter" idx="14"/>
          </p:nvPr>
        </p:nvSpPr>
        <p:spPr>
          <a:xfrm>
            <a:off x="15760700" y="952500"/>
            <a:ext cx="7404100" cy="5549900"/>
          </a:xfrm>
          <a:prstGeom prst="rect">
            <a:avLst/>
          </a:prstGeom>
        </p:spPr>
        <p:txBody>
          <a:bodyPr lIns="91439" tIns="45719" rIns="91439" bIns="45719" anchor="t">
            <a:noAutofit/>
          </a:bodyPr>
          <a:lstStyle/>
          <a:p>
            <a:pPr/>
          </a:p>
        </p:txBody>
      </p:sp>
      <p:sp>
        <p:nvSpPr>
          <p:cNvPr id="85" name="Shape 85"/>
          <p:cNvSpPr/>
          <p:nvPr>
            <p:ph type="pic" idx="15"/>
          </p:nvPr>
        </p:nvSpPr>
        <p:spPr>
          <a:xfrm>
            <a:off x="1206500" y="952500"/>
            <a:ext cx="14173200" cy="11468100"/>
          </a:xfrm>
          <a:prstGeom prst="rect">
            <a:avLst/>
          </a:prstGeom>
        </p:spPr>
        <p:txBody>
          <a:bodyPr lIns="91439" tIns="45719" rIns="91439" bIns="45719" anchor="t">
            <a:noAutofit/>
          </a:bodyPr>
          <a:lstStyle/>
          <a:p>
            <a:pPr/>
          </a:p>
        </p:txBody>
      </p:sp>
      <p:sp>
        <p:nvSpPr>
          <p:cNvPr id="86" name="Shape 86"/>
          <p:cNvSpPr/>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standalone="yes"?><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p:bgPr>
    </p:bg>
    <p:spTree>
      <p:nvGrpSpPr>
        <p:cNvPr id="1" name=""/>
        <p:cNvGrpSpPr/>
        <p:nvPr/>
      </p:nvGrpSpPr>
      <p:grpSpPr>
        <a:xfrm>
          <a:off x="0" y="0"/>
          <a:ext cx="0" cy="0"/>
          <a:chOff x="0" y="0"/>
          <a:chExt cx="0" cy="0"/>
        </a:xfrm>
      </p:grpSpPr>
      <p:sp>
        <p:nvSpPr>
          <p:cNvPr id="2" name="Shape 2"/>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Shape 3"/>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hape 4"/>
          <p:cNvSpPr/>
          <p:nvPr>
            <p:ph type="sldNum" sz="quarter" idx="2"/>
          </p:nvPr>
        </p:nvSpPr>
        <p:spPr>
          <a:xfrm>
            <a:off x="11959031" y="13081000"/>
            <a:ext cx="453238" cy="469900"/>
          </a:xfrm>
          <a:prstGeom prst="rect">
            <a:avLst/>
          </a:prstGeom>
          <a:ln w="12700">
            <a:miter lim="400000"/>
          </a:ln>
        </p:spPr>
        <p:txBody>
          <a:bodyPr wrap="none" lIns="50800" tIns="50800" rIns="50800" bIns="50800">
            <a:spAutoFit/>
          </a:bodyPr>
          <a:lstStyle>
            <a:lvl1pPr>
              <a:defRPr sz="2400"/>
            </a:lvl1pPr>
          </a:lstStyle>
          <a:p>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11200" u="none">
          <a:ln>
            <a:noFill/>
          </a:ln>
          <a:solidFill>
            <a:srgbClr val="FFFFFF"/>
          </a:solidFill>
          <a:uFillTx/>
          <a:latin typeface="+mn-lt"/>
          <a:ea typeface="+mn-ea"/>
          <a:cs typeface="+mn-cs"/>
          <a:sym typeface="Helvetica Light"/>
        </a:defRPr>
      </a:lvl9pPr>
    </p:titleStyle>
    <p:bodyStyle>
      <a:lvl1pPr marL="63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1pPr>
      <a:lvl2pPr marL="127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2pPr>
      <a:lvl3pPr marL="190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3pPr>
      <a:lvl4pPr marL="254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4pPr>
      <a:lvl5pPr marL="317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5pPr>
      <a:lvl6pPr marL="381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6pPr>
      <a:lvl7pPr marL="444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7pPr>
      <a:lvl8pPr marL="5080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8pPr>
      <a:lvl9pPr marL="5715000" marR="0" indent="-635000" algn="l" defTabSz="825500" rtl="0" latinLnBrk="0">
        <a:lnSpc>
          <a:spcPct val="100000"/>
        </a:lnSpc>
        <a:spcBef>
          <a:spcPts val="5900"/>
        </a:spcBef>
        <a:spcAft>
          <a:spcPts val="0"/>
        </a:spcAft>
        <a:buClrTx/>
        <a:buSzPct val="75000"/>
        <a:buFontTx/>
        <a:buChar char="•"/>
        <a:tabLst/>
        <a:defRPr b="0" baseline="0" cap="none" i="0" spc="0" strike="noStrike" sz="5200" u="none">
          <a:ln>
            <a:noFill/>
          </a:ln>
          <a:solidFill>
            <a:srgbClr val="FFFFFF"/>
          </a:solidFill>
          <a:uFillTx/>
          <a:latin typeface="+mn-lt"/>
          <a:ea typeface="+mn-ea"/>
          <a:cs typeface="+mn-cs"/>
          <a:sym typeface="Helvetica Light"/>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1pPr>
      <a:lvl2pPr marL="0" marR="0" indent="228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2pPr>
      <a:lvl3pPr marL="0" marR="0" indent="457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3pPr>
      <a:lvl4pPr marL="0" marR="0" indent="685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4pPr>
      <a:lvl5pPr marL="0" marR="0" indent="9144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5pPr>
      <a:lvl6pPr marL="0" marR="0" indent="11430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6pPr>
      <a:lvl7pPr marL="0" marR="0" indent="13716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7pPr>
      <a:lvl8pPr marL="0" marR="0" indent="16002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8pPr>
      <a:lvl9pPr marL="0" marR="0" indent="1828800" algn="ctr" defTabSz="825500" rtl="0" latinLnBrk="0">
        <a:lnSpc>
          <a:spcPct val="100000"/>
        </a:lnSpc>
        <a:spcBef>
          <a:spcPts val="0"/>
        </a:spcBef>
        <a:spcAft>
          <a:spcPts val="0"/>
        </a:spcAft>
        <a:buClrTx/>
        <a:buSzTx/>
        <a:buFontTx/>
        <a:buNone/>
        <a:tabLst/>
        <a:defRPr b="0" baseline="0" cap="none" i="0" spc="0" strike="noStrike" sz="2400" u="none">
          <a:ln>
            <a:noFill/>
          </a:ln>
          <a:solidFill>
            <a:schemeClr val="tx1"/>
          </a:solidFill>
          <a:uFillTx/>
          <a:latin typeface="+mn-lt"/>
          <a:ea typeface="+mn-ea"/>
          <a:cs typeface="+mn-cs"/>
          <a:sym typeface="Helvetica Light"/>
        </a:defRPr>
      </a:lvl9pPr>
    </p:otherStyle>
  </p:txStyles>
</p:sldMaster>
</file>

<file path=ppt/slides/_rels/slide1.xml.rels><?xml version="1.0" encoding="UTF-8" standalone="yes"?><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video" Target="../media/media1.mov"/><Relationship Id="rId4" Type="http://schemas.microsoft.com/office/2007/relationships/media" Target="../media/media1.mov"/><Relationship Id="rId5"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Sp="1" showMasterPhAnim="1">
  <p:cSld>
    <p:spTree>
      <p:nvGrpSpPr>
        <p:cNvPr id="1" name=""/>
        <p:cNvGrpSpPr/>
        <p:nvPr/>
      </p:nvGrpSpPr>
      <p:grpSpPr>
        <a:xfrm>
          <a:off x="0" y="0"/>
          <a:ext cx="0" cy="0"/>
          <a:chOff x="0" y="0"/>
          <a:chExt cx="0" cy="0"/>
        </a:xfrm>
      </p:grpSpPr>
      <p:pic>
        <p:nvPicPr>
          <p:cNvPr id="119" name="sn87a_sim-b-30863.mov"/>
          <p:cNvPicPr>
            <a:picLocks noChangeAspect="0"/>
          </p:cNvPicPr>
          <p:nvPr>
            <a:videoFile r:link="rId3"/>
            <p:extLst>
              <p:ext uri="{DAA4B4D4-6D71-4841-9C94-3DE7FCFB9230}">
                <p14:media xmlns:p14="http://schemas.microsoft.com/office/powerpoint/2010/main" r:embed="rId4"/>
              </p:ext>
            </p:extLst>
          </p:nvPr>
        </p:nvPicPr>
        <p:blipFill>
          <a:blip r:embed="rId5">
            <a:extLst/>
          </a:blip>
          <a:stretch>
            <a:fillRect/>
          </a:stretch>
        </p:blipFill>
        <p:spPr>
          <a:xfrm>
            <a:off x="0" y="0"/>
            <a:ext cx="24384000" cy="1371600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mediacall" nodeType="clickEffect" presetSubtype="0" presetID="1" grpId="1" fill="hold">
                                  <p:stCondLst>
                                    <p:cond delay="0"/>
                                  </p:stCondLst>
                                  <p:childTnLst>
                                    <p:cmd type="call" cmd="playFrom(0.0)">
                                      <p:cBhvr>
                                        <p:cTn id="6" dur="21000000" fill="hold"/>
                                        <p:tgtEl>
                                          <p:spTgt spid="119"/>
                                        </p:tgtEl>
                                      </p:cBhvr>
                                    </p:cmd>
                                  </p:childTnLst>
                                </p:cTn>
                              </p:par>
                            </p:childTnLst>
                          </p:cTn>
                        </p:par>
                      </p:childTnLst>
                    </p:cTn>
                  </p:par>
                </p:childTnLst>
              </p:cTn>
              <p:prevCondLst>
                <p:cond evt="onPrev">
                  <p:tgtEl>
                    <p:sldTgt/>
                  </p:tgtEl>
                </p:cond>
              </p:prevCondLst>
              <p:nextCondLst>
                <p:cond evt="onNext">
                  <p:tgtEl>
                    <p:sldTgt/>
                  </p:tgtEl>
                </p:cond>
              </p:nextCondLst>
            </p:seq>
            <p:video fullScrn="0">
              <p:cMediaNode mute="0" showWhenStopped="1" numSld="1" vol="100000">
                <p:cTn id="7" fill="hold" display="0">
                  <p:stCondLst>
                    <p:cond delay="indefinite"/>
                  </p:stCondLst>
                </p:cTn>
                <p:tgtEl>
                  <p:spTgt spid="119"/>
                </p:tgtEl>
              </p:cMediaNode>
            </p:video>
          </p:childTnLst>
        </p:cTn>
      </p:par>
    </p:tnLst>
  </p:timing>
</p:sld>
</file>

<file path=ppt/theme/_rels/theme1.xml.rels><?xml version="1.0" encoding="UTF-8" standalone="yes"?><Relationships xmlns="http://schemas.openxmlformats.org/package/2006/relationships"><Relationship Id="rId1" Type="http://schemas.openxmlformats.org/officeDocument/2006/relationships/image" Target="../media/image1.png"/></Relationships>

</file>

<file path=ppt/theme/_rels/theme2.xml.rels><?xml version="1.0" encoding="UTF-8" standalone="yes"?><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Black">
  <a:themeElements>
    <a:clrScheme name="Black">
      <a:dk1>
        <a:srgbClr val="000000"/>
      </a:dk1>
      <a:lt1>
        <a:srgbClr val="FFFFFF"/>
      </a:lt1>
      <a:dk2>
        <a:srgbClr val="53585F"/>
      </a:dk2>
      <a:lt2>
        <a:srgbClr val="DCDEE0"/>
      </a:lt2>
      <a:accent1>
        <a:srgbClr val="0065C1"/>
      </a:accent1>
      <a:accent2>
        <a:srgbClr val="00A6AC"/>
      </a:accent2>
      <a:accent3>
        <a:srgbClr val="308B16"/>
      </a:accent3>
      <a:accent4>
        <a:srgbClr val="BC8027"/>
      </a:accent4>
      <a:accent5>
        <a:srgbClr val="971817"/>
      </a:accent5>
      <a:accent6>
        <a:srgbClr val="5747C1"/>
      </a:accent6>
      <a:hlink>
        <a:srgbClr val="0000FF"/>
      </a:hlink>
      <a:folHlink>
        <a:srgbClr val="FF00FF"/>
      </a:folHlink>
    </a:clrScheme>
    <a:fontScheme name="Black">
      <a:majorFont>
        <a:latin typeface="Helvetica Light"/>
        <a:ea typeface="Helvetica Light"/>
        <a:cs typeface="Helvetica Light"/>
      </a:majorFont>
      <a:minorFont>
        <a:latin typeface="Helvetica Light"/>
        <a:ea typeface="Helvetica Light"/>
        <a:cs typeface="Helvetica Light"/>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825500" rtl="0" fontAlgn="auto" latinLnBrk="0" hangingPunct="0">
          <a:lnSpc>
            <a:spcPct val="100000"/>
          </a:lnSpc>
          <a:spcBef>
            <a:spcPts val="0"/>
          </a:spcBef>
          <a:spcAft>
            <a:spcPts val="0"/>
          </a:spcAft>
          <a:buClrTx/>
          <a:buSzTx/>
          <a:buFontTx/>
          <a:buNone/>
          <a:tabLst/>
          <a:defRPr b="0" baseline="0" cap="none" i="0" spc="0" strike="noStrike" sz="5000" u="none" kumimoji="0" normalizeH="0">
            <a:ln>
              <a:noFill/>
            </a:ln>
            <a:solidFill>
              <a:srgbClr val="FFFFFF"/>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