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8229600" cy="14630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37" d="100"/>
          <a:sy n="137" d="100"/>
        </p:scale>
        <p:origin x="1856" y="-7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10/23/24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10/23/24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10/23/24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10/23/24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10/23/24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10/23/24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10/23/24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360" y="914400"/>
            <a:ext cx="7040880" cy="13065115"/>
          </a:xfrm>
          <a:prstGeom prst="rect">
            <a:avLst/>
          </a:prstGeom>
          <a:noFill/>
        </p:spPr>
        <p:txBody>
          <a:bodyPr wrap="square" anchor="t">
            <a:spAutoFit/>
          </a:bodyPr>
          <a:lstStyle/>
          <a:p>
            <a:pPr>
              <a:spcAft>
                <a:spcPts val="2400"/>
              </a:spcAft>
              <a:defRPr sz="2800" b="1">
                <a:solidFill>
                  <a:srgbClr val="FAFAFA"/>
                </a:solidFill>
                <a:latin typeface="Inter"/>
              </a:defRPr>
            </a:pPr>
            <a:r>
              <a:rPr lang="en-US" dirty="0"/>
              <a:t>2025 NASA Science Images</a:t>
            </a:r>
          </a:p>
          <a:p>
            <a:pPr>
              <a:spcAft>
                <a:spcPts val="1800"/>
              </a:spcAft>
              <a:defRPr sz="2200" b="0">
                <a:solidFill>
                  <a:srgbClr val="C8C8C8"/>
                </a:solidFill>
                <a:latin typeface="Inter"/>
              </a:defRPr>
            </a:pPr>
            <a:r>
              <a:rPr lang="en-US" dirty="0"/>
              <a:t>2024 was another busy and successful year for NASA science, with lots to celebrate! We saw new corners of the universe in stunning detail with the James Webb Space Telescope, analyzed samples from asteroid Bennu, and captured images of our Earth in a new spectrum of colors with the launch of PACE. We advanced a mission to Jupiter’s icy moon Europa to seek out markers indicating it could be compatible with sustaining life, and studied how a space environment impacts plants on the International Space Station. The entire continental United States was treated to a solar eclipse, and we observed our Sun through a period of intense activity that is continuing into 2025. I’m so proud of the NASA team and science community, and I’m looking forward to a great 2025, filled with more learning and discovery.</a:t>
            </a:r>
          </a:p>
          <a:p>
            <a:pPr>
              <a:spcAft>
                <a:spcPts val="1800"/>
              </a:spcAft>
              <a:defRPr sz="2200" b="0">
                <a:solidFill>
                  <a:srgbClr val="C8C8C8"/>
                </a:solidFill>
                <a:latin typeface="Inter"/>
              </a:defRPr>
            </a:pPr>
            <a:r>
              <a:rPr lang="en-US" dirty="0"/>
              <a:t>Together, NASA’s missions are helping us understand life, and its possibilities, near and far. We are looking deep into space and even seeing through time, tracing organic molecules on their journey to form fully fledged exoplanets. In our own solar system, we’re searching for biosignatures beyond Earth and studying how the Sun impacts everything, including us. This helps us protect essential communications and navigation satellites and astronauts outside Earth’s protective magnetic field. In doing so, we are helping to protect astronauts in space and humans on Earth</a:t>
            </a:r>
            <a:r>
              <a:rPr dirty="0"/>
              <a:t>.</a:t>
            </a:r>
          </a:p>
          <a:p>
            <a:pPr>
              <a:defRPr sz="4000" b="0">
                <a:solidFill>
                  <a:srgbClr val="FAFAFA"/>
                </a:solidFill>
                <a:latin typeface="Inter"/>
              </a:defRPr>
            </a:pPr>
            <a:r>
              <a:rPr dirty="0"/>
              <a:t> </a:t>
            </a:r>
          </a:p>
          <a:p>
            <a:pPr>
              <a:spcAft>
                <a:spcPts val="1800"/>
              </a:spcAft>
              <a:defRPr sz="1800" b="0">
                <a:solidFill>
                  <a:srgbClr val="A0A0A0"/>
                </a:solidFill>
                <a:latin typeface="Inter"/>
              </a:defRPr>
            </a:pPr>
            <a:r>
              <a:rPr lang="en-US" b="1" dirty="0">
                <a:solidFill>
                  <a:srgbClr val="C8C8C8"/>
                </a:solidFill>
              </a:rPr>
              <a:t>Image</a:t>
            </a:r>
            <a:r>
              <a:rPr b="1" dirty="0">
                <a:solidFill>
                  <a:srgbClr val="C8C8C8"/>
                </a:solidFill>
              </a:rPr>
              <a:t> and text credit: </a:t>
            </a:r>
            <a:r>
              <a:rPr lang="en-US" dirty="0">
                <a:solidFill>
                  <a:srgbClr val="C8C8C8"/>
                </a:solidFill>
              </a:rPr>
              <a:t>NASA/Jenny </a:t>
            </a:r>
            <a:r>
              <a:rPr lang="en-US">
                <a:solidFill>
                  <a:srgbClr val="C8C8C8"/>
                </a:solidFill>
              </a:rPr>
              <a:t>Mottar</a:t>
            </a:r>
            <a:endParaRPr dirty="0"/>
          </a:p>
          <a:p>
            <a:pPr>
              <a:spcAft>
                <a:spcPts val="1800"/>
              </a:spcAft>
              <a:defRPr sz="1800" b="0">
                <a:solidFill>
                  <a:srgbClr val="A0A0A0"/>
                </a:solidFill>
                <a:latin typeface="Inter"/>
              </a:defRPr>
            </a:pPr>
            <a:r>
              <a:rPr lang="en-US" b="1" dirty="0">
                <a:solidFill>
                  <a:srgbClr val="C8C8C8"/>
                </a:solidFill>
              </a:rPr>
              <a:t>Explore</a:t>
            </a:r>
            <a:r>
              <a:rPr b="1" dirty="0">
                <a:solidFill>
                  <a:srgbClr val="C8C8C8"/>
                </a:solidFill>
              </a:rPr>
              <a:t> more </a:t>
            </a:r>
            <a:r>
              <a:rPr lang="en-US" b="1" dirty="0">
                <a:solidFill>
                  <a:srgbClr val="C8C8C8"/>
                </a:solidFill>
              </a:rPr>
              <a:t>NASA Science images</a:t>
            </a:r>
            <a:r>
              <a:rPr b="1" dirty="0">
                <a:solidFill>
                  <a:srgbClr val="C8C8C8"/>
                </a:solidFill>
              </a:rPr>
              <a:t>: </a:t>
            </a:r>
            <a:r>
              <a:rPr lang="en-US" dirty="0"/>
              <a:t>https://</a:t>
            </a:r>
            <a:r>
              <a:rPr lang="en-US" dirty="0" err="1"/>
              <a:t>science.nasa.gov</a:t>
            </a:r>
            <a:r>
              <a:rPr lang="en-US" dirty="0"/>
              <a:t>/multimedia/2025-nasa-science-planning-guide/</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TotalTime>
  <Words>280</Words>
  <Application>Microsoft Macintosh PowerPoint</Application>
  <PresentationFormat>Custom</PresentationFormat>
  <Paragraphs>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Jentoft-nilsen, Marit A. (GSFC-610.0)[GLOBAL SCIENCE &amp; TECHNOLOGY INC]</cp:lastModifiedBy>
  <cp:revision>6</cp:revision>
  <dcterms:created xsi:type="dcterms:W3CDTF">2013-01-27T09:14:16Z</dcterms:created>
  <dcterms:modified xsi:type="dcterms:W3CDTF">2024-10-23T19:55:26Z</dcterms:modified>
  <cp:category/>
</cp:coreProperties>
</file>