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8229600" cy="14630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226" d="100"/>
          <a:sy n="226" d="100"/>
        </p:scale>
        <p:origin x="-1040"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10/21/24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10/21/24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10/21/24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10/21/24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360" y="914400"/>
            <a:ext cx="7040880" cy="12926616"/>
          </a:xfrm>
          <a:prstGeom prst="rect">
            <a:avLst/>
          </a:prstGeom>
          <a:noFill/>
        </p:spPr>
        <p:txBody>
          <a:bodyPr wrap="square" anchor="t">
            <a:spAutoFit/>
          </a:bodyPr>
          <a:lstStyle/>
          <a:p>
            <a:pPr>
              <a:spcAft>
                <a:spcPts val="2400"/>
              </a:spcAft>
              <a:defRPr sz="2800" b="1">
                <a:solidFill>
                  <a:srgbClr val="FAFAFA"/>
                </a:solidFill>
                <a:latin typeface="Inter"/>
              </a:defRPr>
            </a:pPr>
            <a:r>
              <a:rPr dirty="0" err="1"/>
              <a:t>Aurorasaurus</a:t>
            </a:r>
            <a:r>
              <a:t> Citizen Scientist Captures Brilliant Photo of Aurora</a:t>
            </a:r>
          </a:p>
          <a:p>
            <a:pPr>
              <a:spcAft>
                <a:spcPts val="1800"/>
              </a:spcAft>
              <a:defRPr sz="2200" b="0">
                <a:solidFill>
                  <a:srgbClr val="C8C8C8"/>
                </a:solidFill>
                <a:latin typeface="Inter"/>
              </a:defRPr>
            </a:pPr>
            <a:r>
              <a:rPr dirty="0"/>
              <a:t>The strongest geomagnetic storm in over two decades dazzled scientists and skywatchers in May 2024. Overnight on May 10–11, an extreme storm culminated in a remarkable display of the aurora that was visible from many areas worldwide, including latitudes where aurora sightings are uncommon. Photographers captured the striking range of colors in ground-based photos, some of which they shared with NASA’s </a:t>
            </a:r>
            <a:r>
              <a:rPr dirty="0" err="1"/>
              <a:t>Aurorasaurus</a:t>
            </a:r>
            <a:r>
              <a:rPr dirty="0"/>
              <a:t> project—a citizen science effort that maps crowdsourced aurora reports. This photo, shot by </a:t>
            </a:r>
            <a:r>
              <a:rPr dirty="0" err="1"/>
              <a:t>Aurorasaurus</a:t>
            </a:r>
            <a:r>
              <a:rPr dirty="0"/>
              <a:t> ambassador Gunjan Sinha, shows the sky on May 11, 2024, near Saskatoon in Saskatchewan, Canada. </a:t>
            </a:r>
            <a:r>
              <a:rPr dirty="0" err="1"/>
              <a:t>Aurorasaurus</a:t>
            </a:r>
            <a:r>
              <a:rPr dirty="0"/>
              <a:t> launched in 2014 around the time of the solar maximum, part of an approximately 11-year cycle when the Sun is most active and auroras are more frequent and intense. The Sun’s activity ramped up again in 2024, and brilliant photos of the aurora poured in from citizen scientists, marking the first solar maximum that has included widespread pictures taken with smartphones. These reports help researchers better understand geomagnetic storms and verify models of where the aurora will be visible from the ground. Anyone can submit aurora sightings to </a:t>
            </a:r>
            <a:r>
              <a:rPr dirty="0" err="1"/>
              <a:t>Aurorasaurus</a:t>
            </a:r>
            <a:r>
              <a:rPr dirty="0"/>
              <a:t> online. </a:t>
            </a:r>
            <a:r>
              <a:rPr dirty="0" err="1"/>
              <a:t>Aurorasaurus</a:t>
            </a:r>
            <a:r>
              <a:rPr dirty="0"/>
              <a:t> is a project of the New Mexico Consortium, supported by the National Science Foundation and NASA.</a:t>
            </a:r>
          </a:p>
          <a:p>
            <a:pPr>
              <a:defRPr sz="4000" b="0">
                <a:solidFill>
                  <a:srgbClr val="FAFAFA"/>
                </a:solidFill>
                <a:latin typeface="Inter"/>
              </a:defRPr>
            </a:pPr>
            <a:r>
              <a:rPr dirty="0"/>
              <a:t> </a:t>
            </a:r>
          </a:p>
          <a:p>
            <a:pPr>
              <a:spcAft>
                <a:spcPts val="1800"/>
              </a:spcAft>
              <a:defRPr sz="1800" b="0">
                <a:solidFill>
                  <a:srgbClr val="A0A0A0"/>
                </a:solidFill>
                <a:latin typeface="Inter"/>
              </a:defRPr>
            </a:pPr>
            <a:r>
              <a:rPr b="1" dirty="0">
                <a:solidFill>
                  <a:srgbClr val="C8C8C8"/>
                </a:solidFill>
              </a:rPr>
              <a:t>Photo and text credit: </a:t>
            </a:r>
            <a:r>
              <a:rPr dirty="0"/>
              <a:t>Photo by </a:t>
            </a:r>
            <a:r>
              <a:rPr dirty="0" err="1"/>
              <a:t>Aurorasaurus</a:t>
            </a:r>
            <a:r>
              <a:rPr dirty="0"/>
              <a:t> ambassador Gunjan Sinha; text by NASA Earth Observatory/Kathryn Hansen</a:t>
            </a:r>
          </a:p>
          <a:p>
            <a:pPr>
              <a:spcAft>
                <a:spcPts val="1800"/>
              </a:spcAft>
              <a:defRPr sz="1800" b="0">
                <a:solidFill>
                  <a:srgbClr val="A0A0A0"/>
                </a:solidFill>
                <a:latin typeface="Inter"/>
              </a:defRPr>
            </a:pPr>
            <a:r>
              <a:rPr b="1" dirty="0">
                <a:solidFill>
                  <a:srgbClr val="C8C8C8"/>
                </a:solidFill>
              </a:rPr>
              <a:t>Learn more about </a:t>
            </a:r>
            <a:r>
              <a:rPr b="1" dirty="0" err="1">
                <a:solidFill>
                  <a:srgbClr val="C8C8C8"/>
                </a:solidFill>
              </a:rPr>
              <a:t>Aurorasaurus</a:t>
            </a:r>
            <a:r>
              <a:rPr b="1" dirty="0">
                <a:solidFill>
                  <a:srgbClr val="C8C8C8"/>
                </a:solidFill>
              </a:rPr>
              <a:t>: </a:t>
            </a:r>
            <a:r>
              <a:rPr dirty="0"/>
              <a:t>https://</a:t>
            </a:r>
            <a:r>
              <a:rPr dirty="0" err="1"/>
              <a:t>go.nasa.gov</a:t>
            </a:r>
            <a:r>
              <a:rPr dirty="0"/>
              <a:t>/4bcnPw6</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265</Words>
  <Application>Microsoft Macintosh PowerPoint</Application>
  <PresentationFormat>Custom</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Jentoft-nilsen, Marit A. (GSFC-610.0)[GLOBAL SCIENCE &amp; TECHNOLOGY INC]</cp:lastModifiedBy>
  <cp:revision>2</cp:revision>
  <dcterms:created xsi:type="dcterms:W3CDTF">2013-01-27T09:14:16Z</dcterms:created>
  <dcterms:modified xsi:type="dcterms:W3CDTF">2024-10-21T20:46:18Z</dcterms:modified>
  <cp:category/>
</cp:coreProperties>
</file>