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Lst>
  <p:sldSz cx="8229600" cy="146304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printerSettings" Target="printerSettings/printerSettings1.bin"/><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000000"/>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extBox 1"/>
          <p:cNvSpPr txBox="1"/>
          <p:nvPr/>
        </p:nvSpPr>
        <p:spPr>
          <a:xfrm>
            <a:off x="594360" y="914400"/>
            <a:ext cx="7040880" cy="18288000"/>
          </a:xfrm>
          <a:prstGeom prst="rect">
            <a:avLst/>
          </a:prstGeom>
          <a:noFill/>
        </p:spPr>
        <p:txBody>
          <a:bodyPr wrap="square" anchor="t">
            <a:spAutoFit/>
          </a:bodyPr>
          <a:lstStyle/>
          <a:p>
            <a:pPr>
              <a:spcAft>
                <a:spcPts val="2400"/>
              </a:spcAft>
              <a:defRPr sz="2800" b="1">
                <a:solidFill>
                  <a:srgbClr val="FAFAFA"/>
                </a:solidFill>
                <a:latin typeface="Inter"/>
              </a:defRPr>
            </a:pPr>
            <a:r>
              <a:t>NASA’s Lucy Observes First Contact Binary Orbiting Asteroid</a:t>
            </a:r>
          </a:p>
          <a:p>
            <a:pPr>
              <a:spcAft>
                <a:spcPts val="1800"/>
              </a:spcAft>
              <a:defRPr sz="2200" b="0">
                <a:solidFill>
                  <a:srgbClr val="C8C8C8"/>
                </a:solidFill>
                <a:latin typeface="Inter"/>
              </a:defRPr>
            </a:pPr>
            <a:r>
              <a:t>On its journey to the never-before-visited Trojan asteroids that share an orbit around the Sun with Jupiter, NASA’s Lucy spacecraft made a remarkable discovery during a flyby in the main asteroid belt—the first contact binary celestial body, or satellite, seen orbiting a larger asteroid. On November 1, 2023, during Lucy’s planned encounter with asteroid Dinkinesh, the spacecraft spotted the larger asteroid’s satellite, later named Selam. This montage beginning at the upper left and moving counter-clockwise shows the asteroid in the minutes around the spacecraft’s closest approach—270 miles (430 kilometers). As Lucy sped away at 10,000 mph (16,093 kph), seen in the montage on the right moving clockwise, the two lobes of Selam came clearly into view. Lucy’s encounter with Dinkinesh was added to the mission in January 2023 to test the spacecraft’s tracking and imaging system. After an Earth gravity assist in December 2024, Lucy is slated for another main asteroid belt encounter in 2025, as it continues on its mission.</a:t>
            </a:r>
          </a:p>
          <a:p>
            <a:pPr>
              <a:defRPr sz="4000" b="0">
                <a:solidFill>
                  <a:srgbClr val="FAFAFA"/>
                </a:solidFill>
                <a:latin typeface="Inter"/>
              </a:defRPr>
            </a:pPr>
            <a:r>
              <a:t> </a:t>
            </a:r>
          </a:p>
          <a:p>
            <a:pPr>
              <a:spcAft>
                <a:spcPts val="1800"/>
              </a:spcAft>
              <a:defRPr sz="1800" b="0">
                <a:solidFill>
                  <a:srgbClr val="A0A0A0"/>
                </a:solidFill>
                <a:latin typeface="Inter"/>
              </a:defRPr>
            </a:pPr>
            <a:r>
              <a:rPr b="1">
                <a:solidFill>
                  <a:srgbClr val="C8C8C8"/>
                </a:solidFill>
              </a:rPr>
              <a:t>Image and text credit: </a:t>
            </a:r>
            <a:r>
              <a:t>NASA/Goddard Space Flight Center/Southwest Research Institute (SwRI)/National Science Foundation National Optical-Infrared Astronomy Research Laboratory (NOIRLab)</a:t>
            </a:r>
          </a:p>
          <a:p>
            <a:pPr>
              <a:spcAft>
                <a:spcPts val="1800"/>
              </a:spcAft>
              <a:defRPr sz="1800" b="0">
                <a:solidFill>
                  <a:srgbClr val="A0A0A0"/>
                </a:solidFill>
                <a:latin typeface="Inter"/>
              </a:defRPr>
            </a:pPr>
            <a:r>
              <a:rPr b="1">
                <a:solidFill>
                  <a:srgbClr val="C8C8C8"/>
                </a:solidFill>
              </a:rPr>
              <a:t>Learn more about the Contact Binary Orbiting Asteroid: </a:t>
            </a:r>
            <a:r>
              <a:t>https://go.nasa.gov/4bN6drT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