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Lst>
  <p:sldSz cx="8229600" cy="146304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000000"/>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extBox 1"/>
          <p:cNvSpPr txBox="1"/>
          <p:nvPr/>
        </p:nvSpPr>
        <p:spPr>
          <a:xfrm>
            <a:off x="594360" y="914400"/>
            <a:ext cx="7040880" cy="18288000"/>
          </a:xfrm>
          <a:prstGeom prst="rect">
            <a:avLst/>
          </a:prstGeom>
          <a:noFill/>
        </p:spPr>
        <p:txBody>
          <a:bodyPr wrap="square" anchor="t">
            <a:spAutoFit/>
          </a:bodyPr>
          <a:lstStyle/>
          <a:p>
            <a:pPr>
              <a:spcAft>
                <a:spcPts val="2400"/>
              </a:spcAft>
              <a:defRPr sz="2800" b="1">
                <a:solidFill>
                  <a:srgbClr val="FAFAFA"/>
                </a:solidFill>
                <a:latin typeface="Inter"/>
              </a:defRPr>
            </a:pPr>
            <a:r>
              <a:t>Studying Biological Impacts of Space Radiation</a:t>
            </a:r>
          </a:p>
          <a:p>
            <a:pPr>
              <a:spcAft>
                <a:spcPts val="1800"/>
              </a:spcAft>
              <a:defRPr sz="2200" b="0">
                <a:solidFill>
                  <a:srgbClr val="C8C8C8"/>
                </a:solidFill>
                <a:latin typeface="Inter"/>
              </a:defRPr>
            </a:pPr>
            <a:r>
              <a:t>As NASA prepares to return to the Moon, it is important to study the impacts of space radiation and other spaceflight hazards on the human body. To do that, researchers developed human brain models in the lab and exposed them to simulated space radiation. This image captures a variety of cells around blood vessels and shows how astrocytes, which regulate multiple aspects of brain health, respond to radiation. Astrocytes gather to form a pattern similar to a scar (green) and express a protein that controls the permeability of blood vessels (red). Cell nuclei appear in blue. Studying how space radiation affects cells and organ models, including the brain, enables scientists to better understand the risks to astronaut health and develop countermeasures to protect crew on long-duration space journeys.</a:t>
            </a:r>
          </a:p>
          <a:p>
            <a:pPr>
              <a:defRPr sz="4000" b="0">
                <a:solidFill>
                  <a:srgbClr val="FAFAFA"/>
                </a:solidFill>
                <a:latin typeface="Inter"/>
              </a:defRPr>
            </a:pPr>
            <a:r>
              <a:t> </a:t>
            </a:r>
          </a:p>
          <a:p>
            <a:pPr>
              <a:spcAft>
                <a:spcPts val="1800"/>
              </a:spcAft>
              <a:defRPr sz="1800" b="0">
                <a:solidFill>
                  <a:srgbClr val="A0A0A0"/>
                </a:solidFill>
                <a:latin typeface="Inter"/>
              </a:defRPr>
            </a:pPr>
            <a:r>
              <a:rPr b="1">
                <a:solidFill>
                  <a:srgbClr val="C8C8C8"/>
                </a:solidFill>
              </a:rPr>
              <a:t>Image and text credit: </a:t>
            </a:r>
            <a:r>
              <a:t>Estrella Passerat de la Chapelle, Blue Marble Space Institute of Science, and Egle Cekanaviciute, NASA’s Ames Research Center</a:t>
            </a:r>
          </a:p>
          <a:p>
            <a:pPr>
              <a:spcAft>
                <a:spcPts val="1800"/>
              </a:spcAft>
              <a:defRPr sz="1800" b="0">
                <a:solidFill>
                  <a:srgbClr val="A0A0A0"/>
                </a:solidFill>
                <a:latin typeface="Inter"/>
              </a:defRPr>
            </a:pPr>
            <a:r>
              <a:rPr b="1">
                <a:solidFill>
                  <a:srgbClr val="C8C8C8"/>
                </a:solidFill>
              </a:rPr>
              <a:t>Learn more about Space Biology: </a:t>
            </a:r>
            <a:r>
              <a:t>https://go.nasa.gov/3RDhjYk</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