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Lst>
  <p:sldSz cx="8229600" cy="146304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000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extBox 1"/>
          <p:cNvSpPr txBox="1"/>
          <p:nvPr/>
        </p:nvSpPr>
        <p:spPr>
          <a:xfrm>
            <a:off x="594360" y="914400"/>
            <a:ext cx="7040880" cy="18288000"/>
          </a:xfrm>
          <a:prstGeom prst="rect">
            <a:avLst/>
          </a:prstGeom>
          <a:noFill/>
        </p:spPr>
        <p:txBody>
          <a:bodyPr wrap="square" anchor="t">
            <a:spAutoFit/>
          </a:bodyPr>
          <a:lstStyle/>
          <a:p>
            <a:pPr>
              <a:spcAft>
                <a:spcPts val="2400"/>
              </a:spcAft>
              <a:defRPr sz="2800" b="1">
                <a:solidFill>
                  <a:srgbClr val="FAFAFA"/>
                </a:solidFill>
                <a:latin typeface="Inter"/>
              </a:defRPr>
            </a:pPr>
            <a:r>
              <a:t>NASA Telescopes Chase Down “Green Monster” in Star’s Debris</a:t>
            </a:r>
          </a:p>
          <a:p>
            <a:pPr>
              <a:spcAft>
                <a:spcPts val="1800"/>
              </a:spcAft>
              <a:defRPr sz="2200" b="0">
                <a:solidFill>
                  <a:srgbClr val="C8C8C8"/>
                </a:solidFill>
                <a:latin typeface="Inter"/>
              </a:defRPr>
            </a:pPr>
            <a:r>
              <a:t>For the first time, astronomers have combined data from NASA’s Chandra X-ray Observatory and James Webb Space Telescope to study the well-known supernova remnant Cassiopeia A (Cas A). This work has helped explain an unusual structure in the debris from the destroyed star called the “Green Monster,” first discovered in Webb data in April 2023. The area of the Green Monster is outlined in the inset image. This composite image contains X-rays from Chandra (blue), infrared data from Webb (red, green, blue), and optical data from Hubble (red and white). The outer parts of the image also include infrared data from NASA’s Spitzer Space Telescope (red, green, and blue).</a:t>
            </a:r>
          </a:p>
          <a:p>
            <a:pPr>
              <a:defRPr sz="4000" b="0">
                <a:solidFill>
                  <a:srgbClr val="FAFAFA"/>
                </a:solidFill>
                <a:latin typeface="Inter"/>
              </a:defRPr>
            </a:pPr>
            <a:r>
              <a:t> </a:t>
            </a:r>
          </a:p>
          <a:p>
            <a:pPr>
              <a:spcAft>
                <a:spcPts val="1800"/>
              </a:spcAft>
              <a:defRPr sz="1800" b="0">
                <a:solidFill>
                  <a:srgbClr val="A0A0A0"/>
                </a:solidFill>
                <a:latin typeface="Inter"/>
              </a:defRPr>
            </a:pPr>
            <a:r>
              <a:rPr b="1">
                <a:solidFill>
                  <a:srgbClr val="C8C8C8"/>
                </a:solidFill>
              </a:rPr>
              <a:t>Image and text credit: </a:t>
            </a:r>
            <a:r>
              <a:t>X-ray: NASA/Chandra X-ray Center (CXC)/Smithsonian Astrophysical Observatory (SAO); Optical: NASA/European Space Agency (ESA)/Space Telescope Science Institute (STScI); Infrared (IR): NASA/ESA/Canadian Space Agency (CSA)/STScI/Milisavljevic et al., NASA/Jet Propulsion Laboratory (JPL)–Caltech; Image processing: NASA/CXC/SAO/J. Schmidt and K. Arcand</a:t>
            </a:r>
          </a:p>
          <a:p>
            <a:pPr>
              <a:spcAft>
                <a:spcPts val="1800"/>
              </a:spcAft>
              <a:defRPr sz="1800" b="0">
                <a:solidFill>
                  <a:srgbClr val="A0A0A0"/>
                </a:solidFill>
                <a:latin typeface="Inter"/>
              </a:defRPr>
            </a:pPr>
            <a:r>
              <a:rPr b="1">
                <a:solidFill>
                  <a:srgbClr val="C8C8C8"/>
                </a:solidFill>
              </a:rPr>
              <a:t>Find out more about Cassiopeia A: </a:t>
            </a:r>
            <a:r>
              <a:t>https://flickr.com/photos/nasawebbtelescope/53453268481</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