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Lst>
  <p:sldSz cx="8229600" cy="146304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extBox 1"/>
          <p:cNvSpPr txBox="1"/>
          <p:nvPr/>
        </p:nvSpPr>
        <p:spPr>
          <a:xfrm>
            <a:off x="594360" y="914400"/>
            <a:ext cx="7040880" cy="18288000"/>
          </a:xfrm>
          <a:prstGeom prst="rect">
            <a:avLst/>
          </a:prstGeom>
          <a:noFill/>
        </p:spPr>
        <p:txBody>
          <a:bodyPr wrap="square" anchor="t">
            <a:spAutoFit/>
          </a:bodyPr>
          <a:lstStyle/>
          <a:p>
            <a:pPr>
              <a:spcAft>
                <a:spcPts val="2400"/>
              </a:spcAft>
              <a:defRPr sz="2800" b="1">
                <a:solidFill>
                  <a:srgbClr val="FAFAFA"/>
                </a:solidFill>
                <a:latin typeface="Inter"/>
              </a:defRPr>
            </a:pPr>
            <a:r>
              <a:t>Webb and Hubble’s Views of Spiral Galaxy NGC 628</a:t>
            </a:r>
          </a:p>
          <a:p>
            <a:pPr>
              <a:spcAft>
                <a:spcPts val="1800"/>
              </a:spcAft>
              <a:defRPr sz="2200" b="0">
                <a:solidFill>
                  <a:srgbClr val="C8C8C8"/>
                </a:solidFill>
                <a:latin typeface="Inter"/>
              </a:defRPr>
            </a:pPr>
            <a:r>
              <a:t>This face-on view of spiral galaxy NGC 628 is split diagonally, showing observations from the James Webb Space Telescope (JWST) in the top left portion of the image and Hubble Space Telescope (HST) in the bottom right portion. JWST’s observations combine near- and mid-infrared light, while HST’s observations showcase visible light. Complementary views show predominantly stars (HST) and obscuring dust (JWST). In JWST’s high-resolution infrared images, the gas and dust stand out in stark shades of orange and red and show finer spiral shapes with the appearance of jagged edges, though these areas are still diffuse. In HST’s images, the gas and dust show up as hazy dark brown lanes, following the same spiral shapes. HST’s images are about the same resolution as JWST’s, but the gas and dust obscure a lot of the smaller-scale star formation.</a:t>
            </a:r>
          </a:p>
          <a:p>
            <a:pPr>
              <a:defRPr sz="4000" b="0">
                <a:solidFill>
                  <a:srgbClr val="FAFAFA"/>
                </a:solidFill>
                <a:latin typeface="Inter"/>
              </a:defRPr>
            </a:pPr>
            <a:r>
              <a:t> </a:t>
            </a:r>
          </a:p>
          <a:p>
            <a:pPr>
              <a:spcAft>
                <a:spcPts val="1800"/>
              </a:spcAft>
              <a:defRPr sz="1800" b="0">
                <a:solidFill>
                  <a:srgbClr val="A0A0A0"/>
                </a:solidFill>
                <a:latin typeface="Inter"/>
              </a:defRPr>
            </a:pPr>
            <a:r>
              <a:rPr b="1">
                <a:solidFill>
                  <a:srgbClr val="C8C8C8"/>
                </a:solidFill>
              </a:rPr>
              <a:t>Image and text credit: </a:t>
            </a:r>
            <a:r>
              <a:t>NASA, European Space Agency (ESA), Canadian Space Agency (CSA), Space Telescope Science Institute (STScI), Janice Lee (STScI), Thomas Williams (University of Oxford), Physics at High Angular resolution in Nearby GalaxieS (PHANGS) Team</a:t>
            </a:r>
          </a:p>
          <a:p>
            <a:pPr>
              <a:spcAft>
                <a:spcPts val="1800"/>
              </a:spcAft>
              <a:defRPr sz="1800" b="0">
                <a:solidFill>
                  <a:srgbClr val="A0A0A0"/>
                </a:solidFill>
                <a:latin typeface="Inter"/>
              </a:defRPr>
            </a:pPr>
            <a:r>
              <a:rPr b="1">
                <a:solidFill>
                  <a:srgbClr val="C8C8C8"/>
                </a:solidFill>
              </a:rPr>
              <a:t>Learn more about this combined Webb-Hubble image: </a:t>
            </a:r>
            <a:r>
              <a:t>https://go.nasa.gov/3KP4iqI</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