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Thinning Arctic Sea Ice</a:t>
            </a:r>
          </a:p>
          <a:p>
            <a:pPr>
              <a:spcAft>
                <a:spcPts val="1800"/>
              </a:spcAft>
              <a:defRPr sz="2200" b="0">
                <a:solidFill>
                  <a:srgbClr val="C8C8C8"/>
                </a:solidFill>
                <a:latin typeface="Inter"/>
              </a:defRPr>
            </a:pPr>
            <a:r>
              <a:t>Sea ice is frozen seawater that floats in the ocean. This photo, taken from NASA’s Gulfstream V Research Aircraft on July 21, 2022, shows Arctic sea ice in the Lincoln Sea north of Greenland. For more than 40 years, NASA has been observing a dramatic decline in Arctic sea ice extent, which is a result of warming global temperatures. With the launch of Ice, Cloud and land Elevation Satellite-2 (ICESat-2) in 2018, NASA observes sea ice thickness as well. Sea ice thickness is a crucial measurement for understanding total ice loss at the poles and its potential impact on Earth’s climate. However, measurements of sea ice thickness are complicated in summer when the snow on sea ice melts, forming melt ponds (the aqua blue areas in the photo) that make it difficult for ICESat-2 observations to distinguish sea ice from open water. Researchers have been developing new methods to improve these summer sea ice thickness data and flew two different lidar instruments on the Gulfstream V aircraft along ICESat-2’s orbit tracks to further develop and validate these methods.</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NASA’s Goddard Space Flight Center/ICESat-2/Rachel Tilling</a:t>
            </a:r>
          </a:p>
          <a:p>
            <a:pPr>
              <a:spcAft>
                <a:spcPts val="1800"/>
              </a:spcAft>
              <a:defRPr sz="1800" b="0">
                <a:solidFill>
                  <a:srgbClr val="A0A0A0"/>
                </a:solidFill>
                <a:latin typeface="Inter"/>
              </a:defRPr>
            </a:pPr>
            <a:r>
              <a:rPr b="1">
                <a:solidFill>
                  <a:srgbClr val="C8C8C8"/>
                </a:solidFill>
              </a:rPr>
              <a:t>Explore how NASA ice scientists study Arctic ice: </a:t>
            </a:r>
            <a:r>
              <a:t>https://go.nasa.gov/4cpt9gF</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