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Solar System Parallelism Inside a Solder Bead</a:t>
            </a:r>
          </a:p>
          <a:p>
            <a:pPr>
              <a:spcAft>
                <a:spcPts val="1800"/>
              </a:spcAft>
              <a:defRPr sz="2200" b="0">
                <a:solidFill>
                  <a:srgbClr val="C8C8C8"/>
                </a:solidFill>
                <a:latin typeface="Inter"/>
              </a:defRPr>
            </a:pPr>
            <a:r>
              <a:t>Soldering is an essential manufacturing step for joining electrical conductors. It involves the melting and solidification of materials, which can result in voids and shrinkage during the process. To improve the soldering process on Earth—and enable deep-space repairs and manufacturing in space—researchers conducted experiments aboard the International Space Station (ISS). Solidified solder beads were made aboard the station in the microgravity environment and returned to Earth for investigation, where researchers cut, polished, and photographed the samples under a microscope. This photograph shows the copper wire in the top left corner (appearing as orange and resembling the Sun) and a void at the bottom right (bluish-green circle resembling Earth). Conventional solder aggregates appear in dark-brown and greenish-blue irregular patches in between. The photograph received the 2022 Gravitational and Space Research (GSR) Journal Cover Award at the 2022 American Society for Gravitational and Space Research (ASGSR) conference and appeared as the 2022 GSR journal cover. This work, supported by a NASA Biological and Physical Sciences (BPS) Physical Sciences Informatics (PSI) grant, was awarded to Iowa State University to study the fundamental mechanisms, phenomenology, and process conditions that govern the integrity and performance of solder joints produced in terrestrial versus reduced-gravity environments.</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Iowa State University/Manish Kumar and Siddhartha Pathak</a:t>
            </a:r>
          </a:p>
          <a:p>
            <a:pPr>
              <a:spcAft>
                <a:spcPts val="1800"/>
              </a:spcAft>
              <a:defRPr sz="1800" b="0">
                <a:solidFill>
                  <a:srgbClr val="A0A0A0"/>
                </a:solidFill>
                <a:latin typeface="Inter"/>
              </a:defRPr>
            </a:pPr>
            <a:r>
              <a:rPr b="1">
                <a:solidFill>
                  <a:srgbClr val="C8C8C8"/>
                </a:solidFill>
              </a:rPr>
              <a:t>Explore more about Materials Science: </a:t>
            </a:r>
            <a:r>
              <a:t>https://go.nasa.gov/3ziaWU7</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